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diagrams/colors2.xml" ContentType="application/vnd.openxmlformats-officedocument.drawingml.diagramColors+xml"/>
  <Default Extension="bin" ContentType="application/vnd.openxmlformats-officedocument.presentationml.printerSettings"/>
  <Override PartName="/ppt/diagrams/layout8.xml" ContentType="application/vnd.openxmlformats-officedocument.drawingml.diagramLayout+xml"/>
  <Override PartName="/ppt/diagrams/data9.xml" ContentType="application/vnd.openxmlformats-officedocument.drawingml.diagramData+xml"/>
  <Override PartName="/ppt/diagrams/quickStyle8.xml" ContentType="application/vnd.openxmlformats-officedocument.drawingml.diagramStyle+xml"/>
  <Override PartName="/ppt/diagrams/data12.xml" ContentType="application/vnd.openxmlformats-officedocument.drawingml.diagramData+xml"/>
  <Override PartName="/ppt/diagrams/colors13.xml" ContentType="application/vnd.openxmlformats-officedocument.drawingml.diagramColors+xml"/>
  <Override PartName="/ppt/slides/slide18.xml" ContentType="application/vnd.openxmlformats-officedocument.presentationml.slide+xml"/>
  <Override PartName="/ppt/slides/slide37.xml" ContentType="application/vnd.openxmlformats-officedocument.presentationml.slide+xml"/>
  <Override PartName="/ppt/diagrams/colors6.xml" ContentType="application/vnd.openxmlformats-officedocument.drawingml.diagramColors+xml"/>
  <Override PartName="/ppt/diagrams/drawing11.xml" ContentType="application/vnd.ms-office.drawingml.diagramDrawing+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diagrams/drawing3.xml" ContentType="application/vnd.ms-office.drawingml.diagramDrawing+xml"/>
  <Override PartName="/ppt/slideLayouts/slideLayout10.xml" ContentType="application/vnd.openxmlformats-officedocument.presentationml.slideLayout+xml"/>
  <Override PartName="/ppt/diagrams/layout1.xml" ContentType="application/vnd.openxmlformats-officedocument.drawingml.diagramLayout+xml"/>
  <Override PartName="/ppt/diagrams/drawing13.xml" ContentType="application/vnd.ms-office.drawingml.diagramDrawing+xml"/>
  <Override PartName="/ppt/diagrams/data2.xml" ContentType="application/vnd.openxmlformats-officedocument.drawingml.diagramData+xml"/>
  <Override PartName="/ppt/diagrams/quickStyle1.xml" ContentType="application/vnd.openxmlformats-officedocument.drawingml.diagramStyl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diagrams/drawing7.xml" ContentType="application/vnd.ms-office.drawingml.diagramDrawing+xml"/>
  <Override PartName="/ppt/slideLayouts/slideLayout14.xml" ContentType="application/vnd.openxmlformats-officedocument.presentationml.slideLayout+xml"/>
  <Override PartName="/ppt/diagrams/layout5.xml" ContentType="application/vnd.openxmlformats-officedocument.drawingml.diagramLayout+xml"/>
  <Override PartName="/ppt/diagrams/quickStyle12.xml" ContentType="application/vnd.openxmlformats-officedocument.drawingml.diagramStyle+xml"/>
  <Override PartName="/ppt/diagrams/data6.xml" ContentType="application/vnd.openxmlformats-officedocument.drawingml.diagramData+xml"/>
  <Override PartName="/ppt/diagrams/layout12.xml" ContentType="application/vnd.openxmlformats-officedocument.drawingml.diagramLayout+xml"/>
  <Override PartName="/ppt/diagrams/quickStyle5.xml" ContentType="application/vnd.openxmlformats-officedocument.drawingml.diagramStyle+xml"/>
  <Override PartName="/ppt/diagrams/colors10.xml" ContentType="application/vnd.openxmlformats-officedocument.drawingml.diagramColors+xml"/>
  <Override PartName="/ppt/slideLayouts/slideLayout9.xml" ContentType="application/vnd.openxmlformats-officedocument.presentationml.slideLayout+xml"/>
  <Override PartName="/ppt/slides/slide34.xml" ContentType="application/vnd.openxmlformats-officedocument.presentationml.slide+xml"/>
  <Override PartName="/ppt/diagrams/colors3.xml" ContentType="application/vnd.openxmlformats-officedocument.drawingml.diagramColors+xml"/>
  <Override PartName="/ppt/slides/slide15.xml" ContentType="application/vnd.openxmlformats-officedocument.presentationml.slide+xml"/>
  <Override PartName="/ppt/slides/slide20.xml" ContentType="application/vnd.openxmlformats-officedocument.presentationml.slide+xml"/>
  <Override PartName="/ppt/diagrams/layout9.xml" ContentType="application/vnd.openxmlformats-officedocument.drawingml.diagramLayout+xml"/>
  <Override PartName="/ppt/presProps.xml" ContentType="application/vnd.openxmlformats-officedocument.presentationml.presProps+xml"/>
  <Override PartName="/ppt/diagrams/quickStyle9.xml" ContentType="application/vnd.openxmlformats-officedocument.drawingml.diagramStyle+xml"/>
  <Override PartName="/ppt/diagrams/data13.xml" ContentType="application/vnd.openxmlformats-officedocument.drawingml.diagramData+xml"/>
  <Override PartName="/ppt/slides/slide19.xml" ContentType="application/vnd.openxmlformats-officedocument.presentationml.slide+xml"/>
  <Override PartName="/ppt/slides/slide38.xml" ContentType="application/vnd.openxmlformats-officedocument.presentationml.slide+xml"/>
  <Override PartName="/ppt/diagrams/colors7.xml" ContentType="application/vnd.openxmlformats-officedocument.drawingml.diagramColors+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diagrams/drawing4.xml" ContentType="application/vnd.ms-office.drawingml.diagramDrawing+xml"/>
  <Override PartName="/ppt/slideLayouts/slideLayout11.xml" ContentType="application/vnd.openxmlformats-officedocument.presentationml.slideLayout+xml"/>
  <Override PartName="/ppt/diagrams/layout2.xml" ContentType="application/vnd.openxmlformats-officedocument.drawingml.diagramLayout+xml"/>
  <Override PartName="/docProps/core.xml" ContentType="application/vnd.openxmlformats-package.core-properties+xml"/>
  <Override PartName="/ppt/diagrams/data3.xml" ContentType="application/vnd.openxmlformats-officedocument.drawingml.diagramData+xml"/>
  <Override PartName="/ppt/diagrams/quickStyle2.xml" ContentType="application/vnd.openxmlformats-officedocument.drawingml.diagramStyle+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diagrams/drawing8.xml" ContentType="application/vnd.ms-office.drawingml.diagramDrawing+xml"/>
  <Override PartName="/ppt/slideLayouts/slideLayout15.xml" ContentType="application/vnd.openxmlformats-officedocument.presentationml.slideLayout+xml"/>
  <Override PartName="/ppt/diagrams/layout6.xml" ContentType="application/vnd.openxmlformats-officedocument.drawingml.diagramLayout+xml"/>
  <Override PartName="/ppt/diagrams/quickStyle13.xml" ContentType="application/vnd.openxmlformats-officedocument.drawingml.diagramStyle+xml"/>
  <Override PartName="/ppt/diagrams/data7.xml" ContentType="application/vnd.openxmlformats-officedocument.drawingml.diagramData+xml"/>
  <Override PartName="/ppt/diagrams/layout13.xml" ContentType="application/vnd.openxmlformats-officedocument.drawingml.diagramLayout+xml"/>
  <Override PartName="/ppt/diagrams/data10.xml" ContentType="application/vnd.openxmlformats-officedocument.drawingml.diagramData+xml"/>
  <Override PartName="/ppt/diagrams/quickStyle6.xml" ContentType="application/vnd.openxmlformats-officedocument.drawingml.diagramStyle+xml"/>
  <Override PartName="/ppt/diagrams/colors11.xml" ContentType="application/vnd.openxmlformats-officedocument.drawingml.diagramColors+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diagrams/colors4.xml" ContentType="application/vnd.openxmlformats-officedocument.drawingml.diagramColors+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diagrams/drawing1.xml" ContentType="application/vnd.ms-office.drawingml.diagramDrawing+xml"/>
  <Override PartName="/ppt/slides/slide39.xml" ContentType="application/vnd.openxmlformats-officedocument.presentationml.slide+xml"/>
  <Override PartName="/ppt/diagrams/colors8.xml" ContentType="application/vnd.openxmlformats-officedocument.drawingml.diagramColors+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diagrams/drawing5.xml" ContentType="application/vnd.ms-office.drawingml.diagramDrawing+xml"/>
  <Override PartName="/ppt/diagrams/quickStyle10.xml" ContentType="application/vnd.openxmlformats-officedocument.drawingml.diagramStyle+xml"/>
  <Override PartName="/ppt/slideLayouts/slideLayout12.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0.xml" ContentType="application/vnd.openxmlformats-officedocument.drawingml.diagramLayout+xml"/>
  <Override PartName="/ppt/diagrams/quickStyle3.xml" ContentType="application/vnd.openxmlformats-officedocument.drawingml.diagramStyl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diagrams/colors1.xml" ContentType="application/vnd.openxmlformats-officedocument.drawingml.diagramColors+xml"/>
  <Override PartName="/ppt/tableStyles.xml" ContentType="application/vnd.openxmlformats-officedocument.presentationml.tableStyles+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viewProps.xml" ContentType="application/vnd.openxmlformats-officedocument.presentationml.viewProps+xml"/>
  <Override PartName="/ppt/diagrams/drawing9.xml" ContentType="application/vnd.ms-office.drawingml.diagramDrawing+xml"/>
  <Override PartName="/ppt/diagrams/layout7.xml" ContentType="application/vnd.openxmlformats-officedocument.drawingml.diagramLayout+xml"/>
  <Override PartName="/ppt/diagrams/data8.xml" ContentType="application/vnd.openxmlformats-officedocument.drawingml.diagramData+xml"/>
  <Override PartName="/ppt/diagrams/quickStyle7.xml" ContentType="application/vnd.openxmlformats-officedocument.drawingml.diagramStyle+xml"/>
  <Override PartName="/ppt/diagrams/data11.xml" ContentType="application/vnd.openxmlformats-officedocument.drawingml.diagramData+xml"/>
  <Override PartName="/ppt/diagrams/colors12.xml" ContentType="application/vnd.openxmlformats-officedocument.drawingml.diagramColors+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diagrams/colors5.xml" ContentType="application/vnd.openxmlformats-officedocument.drawingml.diagramColors+xml"/>
  <Override PartName="/ppt/diagrams/drawing10.xml" ContentType="application/vnd.ms-office.drawingml.diagramDrawing+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diagrams/drawing2.xml" ContentType="application/vnd.ms-office.drawingml.diagramDrawing+xml"/>
  <Override PartName="/ppt/diagrams/drawing12.xml" ContentType="application/vnd.ms-office.drawingml.diagramDrawing+xml"/>
  <Override PartName="/ppt/diagrams/data1.xml" ContentType="application/vnd.openxmlformats-officedocument.drawingml.diagramData+xml"/>
  <Override PartName="/ppt/diagrams/colors9.xml" ContentType="application/vnd.openxmlformats-officedocument.drawingml.diagramColors+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diagrams/drawing6.xml" ContentType="application/vnd.ms-office.drawingml.diagramDrawing+xml"/>
  <Override PartName="/ppt/slideLayouts/slideLayout13.xml" ContentType="application/vnd.openxmlformats-officedocument.presentationml.slideLayout+xml"/>
  <Override PartName="/ppt/diagrams/layout4.xml" ContentType="application/vnd.openxmlformats-officedocument.drawingml.diagramLayout+xml"/>
  <Override PartName="/ppt/diagrams/quickStyle11.xml" ContentType="application/vnd.openxmlformats-officedocument.drawingml.diagramStyle+xml"/>
  <Override PartName="/ppt/diagrams/data5.xml" ContentType="application/vnd.openxmlformats-officedocument.drawingml.diagramData+xml"/>
  <Override PartName="/ppt/diagrams/layout11.xml" ContentType="application/vnd.openxmlformats-officedocument.drawingml.diagramLayout+xml"/>
  <Override PartName="/ppt/diagrams/quickStyle4.xml" ContentType="application/vnd.openxmlformats-officedocument.drawingml.diagramStyl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331" r:id="rId3"/>
    <p:sldId id="257" r:id="rId4"/>
    <p:sldId id="306" r:id="rId5"/>
    <p:sldId id="307" r:id="rId6"/>
    <p:sldId id="258" r:id="rId7"/>
    <p:sldId id="308" r:id="rId8"/>
    <p:sldId id="309" r:id="rId9"/>
    <p:sldId id="259" r:id="rId10"/>
    <p:sldId id="310" r:id="rId11"/>
    <p:sldId id="311" r:id="rId12"/>
    <p:sldId id="260" r:id="rId13"/>
    <p:sldId id="312" r:id="rId14"/>
    <p:sldId id="313" r:id="rId15"/>
    <p:sldId id="314" r:id="rId16"/>
    <p:sldId id="272" r:id="rId17"/>
    <p:sldId id="324" r:id="rId18"/>
    <p:sldId id="325" r:id="rId19"/>
    <p:sldId id="326" r:id="rId20"/>
    <p:sldId id="327" r:id="rId21"/>
    <p:sldId id="332" r:id="rId22"/>
    <p:sldId id="283" r:id="rId23"/>
    <p:sldId id="284" r:id="rId24"/>
    <p:sldId id="285" r:id="rId25"/>
    <p:sldId id="286" r:id="rId26"/>
    <p:sldId id="287" r:id="rId27"/>
    <p:sldId id="288" r:id="rId28"/>
    <p:sldId id="289" r:id="rId29"/>
    <p:sldId id="315" r:id="rId30"/>
    <p:sldId id="317" r:id="rId31"/>
    <p:sldId id="328" r:id="rId32"/>
    <p:sldId id="318" r:id="rId33"/>
    <p:sldId id="319" r:id="rId34"/>
    <p:sldId id="320" r:id="rId35"/>
    <p:sldId id="321" r:id="rId36"/>
    <p:sldId id="322" r:id="rId37"/>
    <p:sldId id="333" r:id="rId38"/>
    <p:sldId id="330" r:id="rId39"/>
    <p:sldId id="329" r:id="rId40"/>
    <p:sldId id="334" r:id="rId41"/>
    <p:sldId id="335" r:id="rId42"/>
    <p:sldId id="303" r:id="rId43"/>
    <p:sldId id="336" r:id="rId44"/>
    <p:sldId id="304" r:id="rId45"/>
    <p:sldId id="337" r:id="rId46"/>
    <p:sldId id="32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48" d="100"/>
          <a:sy n="148" d="100"/>
        </p:scale>
        <p:origin x="-131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4871C-EBEA-BB40-9E9F-CCE96FBA492A}"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FD0F5001-9118-A148-B173-888F117BBD2C}">
      <dgm:prSet phldrT="[Text]" custT="1"/>
      <dgm:spPr/>
      <dgm:t>
        <a:bodyPr/>
        <a:lstStyle/>
        <a:p>
          <a:r>
            <a:rPr lang="en-US" sz="3200" dirty="0" smtClean="0">
              <a:solidFill>
                <a:srgbClr val="1F497D"/>
              </a:solidFill>
            </a:rPr>
            <a:t>Unshrunk cloth</a:t>
          </a:r>
          <a:endParaRPr lang="en-US" sz="3200" dirty="0">
            <a:solidFill>
              <a:srgbClr val="1F497D"/>
            </a:solidFill>
          </a:endParaRPr>
        </a:p>
      </dgm:t>
    </dgm:pt>
    <dgm:pt modelId="{5EFEFC2B-875D-AC4D-AF65-08C9B6544D0E}" type="parTrans" cxnId="{E945A3D1-09E5-2946-B1EF-03B6BC737EF2}">
      <dgm:prSet/>
      <dgm:spPr/>
      <dgm:t>
        <a:bodyPr/>
        <a:lstStyle/>
        <a:p>
          <a:endParaRPr lang="en-US"/>
        </a:p>
      </dgm:t>
    </dgm:pt>
    <dgm:pt modelId="{2F78720B-AFDB-D94A-B967-77A5119A3260}" type="sibTrans" cxnId="{E945A3D1-09E5-2946-B1EF-03B6BC737EF2}">
      <dgm:prSet/>
      <dgm:spPr/>
      <dgm:t>
        <a:bodyPr/>
        <a:lstStyle/>
        <a:p>
          <a:endParaRPr lang="en-US"/>
        </a:p>
      </dgm:t>
    </dgm:pt>
    <dgm:pt modelId="{5883DFAC-9C87-8B49-B1C6-7B7750A46173}">
      <dgm:prSet phldrT="[Text]" custT="1"/>
      <dgm:spPr/>
      <dgm:t>
        <a:bodyPr/>
        <a:lstStyle/>
        <a:p>
          <a:endParaRPr lang="en-US" sz="3200" dirty="0" smtClean="0">
            <a:solidFill>
              <a:srgbClr val="1F497D"/>
            </a:solidFill>
          </a:endParaRPr>
        </a:p>
      </dgm:t>
    </dgm:pt>
    <dgm:pt modelId="{3AC5DDD1-4EE0-C74D-85D2-4EF67EBDC1F1}" type="parTrans" cxnId="{285562BF-D422-B54D-BA45-231819C3F7E8}">
      <dgm:prSet/>
      <dgm:spPr/>
      <dgm:t>
        <a:bodyPr/>
        <a:lstStyle/>
        <a:p>
          <a:endParaRPr lang="en-US" dirty="0"/>
        </a:p>
      </dgm:t>
    </dgm:pt>
    <dgm:pt modelId="{2973440F-9AF0-D444-B389-AAD4F0293300}" type="sibTrans" cxnId="{285562BF-D422-B54D-BA45-231819C3F7E8}">
      <dgm:prSet/>
      <dgm:spPr/>
      <dgm:t>
        <a:bodyPr/>
        <a:lstStyle/>
        <a:p>
          <a:endParaRPr lang="en-US" dirty="0"/>
        </a:p>
      </dgm:t>
    </dgm:pt>
    <dgm:pt modelId="{C5B1B825-503A-E541-8485-A11C9AEB3141}">
      <dgm:prSet phldrT="[Text]" custT="1"/>
      <dgm:spPr/>
      <dgm:t>
        <a:bodyPr/>
        <a:lstStyle/>
        <a:p>
          <a:endParaRPr lang="en-US" sz="3000" dirty="0">
            <a:solidFill>
              <a:srgbClr val="1F497D"/>
            </a:solidFill>
          </a:endParaRPr>
        </a:p>
      </dgm:t>
    </dgm:pt>
    <dgm:pt modelId="{6C662F71-ACF3-454E-BE2B-10AABD8F9A8A}" type="parTrans" cxnId="{1FB9E7D3-F80B-4B4F-9708-0A5E08F577CB}">
      <dgm:prSet/>
      <dgm:spPr/>
      <dgm:t>
        <a:bodyPr/>
        <a:lstStyle/>
        <a:p>
          <a:endParaRPr lang="en-US"/>
        </a:p>
      </dgm:t>
    </dgm:pt>
    <dgm:pt modelId="{3B268D6E-80E8-A747-B3B6-F463575A0663}" type="sibTrans" cxnId="{1FB9E7D3-F80B-4B4F-9708-0A5E08F577CB}">
      <dgm:prSet/>
      <dgm:spPr/>
      <dgm:t>
        <a:bodyPr/>
        <a:lstStyle/>
        <a:p>
          <a:endParaRPr lang="en-US"/>
        </a:p>
      </dgm:t>
    </dgm:pt>
    <dgm:pt modelId="{687A22A4-FB95-8546-B525-78D58C1EA664}">
      <dgm:prSet phldrT="[Text]" custT="1"/>
      <dgm:spPr/>
      <dgm:t>
        <a:bodyPr/>
        <a:lstStyle/>
        <a:p>
          <a:endParaRPr lang="en-US" sz="3200" dirty="0">
            <a:solidFill>
              <a:srgbClr val="1F497D"/>
            </a:solidFill>
          </a:endParaRPr>
        </a:p>
      </dgm:t>
    </dgm:pt>
    <dgm:pt modelId="{32D070EE-7FD1-DB4E-8574-DA04E6CECE60}" type="parTrans" cxnId="{D7D6B00D-D80B-F543-B28F-21DF6F9729AD}">
      <dgm:prSet/>
      <dgm:spPr/>
      <dgm:t>
        <a:bodyPr/>
        <a:lstStyle/>
        <a:p>
          <a:endParaRPr lang="en-US"/>
        </a:p>
      </dgm:t>
    </dgm:pt>
    <dgm:pt modelId="{AEE9A393-D6D8-3E44-9B00-B0F1917D1F2C}" type="sibTrans" cxnId="{D7D6B00D-D80B-F543-B28F-21DF6F9729AD}">
      <dgm:prSet/>
      <dgm:spPr/>
      <dgm:t>
        <a:bodyPr/>
        <a:lstStyle/>
        <a:p>
          <a:endParaRPr lang="en-US"/>
        </a:p>
      </dgm:t>
    </dgm:pt>
    <dgm:pt modelId="{816606E1-7088-574C-B88C-CFFFE79472A2}">
      <dgm:prSet phldrT="[Text]" custT="1"/>
      <dgm:spPr/>
      <dgm:t>
        <a:bodyPr/>
        <a:lstStyle/>
        <a:p>
          <a:endParaRPr lang="en-US" sz="3200" dirty="0">
            <a:solidFill>
              <a:srgbClr val="1F497D"/>
            </a:solidFill>
          </a:endParaRPr>
        </a:p>
      </dgm:t>
    </dgm:pt>
    <dgm:pt modelId="{4D6A622D-79CB-F842-89F3-1D9A3D48CC68}" type="parTrans" cxnId="{01A651E8-0882-5240-B535-DE53F5ECE464}">
      <dgm:prSet/>
      <dgm:spPr/>
      <dgm:t>
        <a:bodyPr/>
        <a:lstStyle/>
        <a:p>
          <a:endParaRPr lang="en-US" dirty="0"/>
        </a:p>
      </dgm:t>
    </dgm:pt>
    <dgm:pt modelId="{EAF02575-C681-6843-AE03-D91A7D442432}" type="sibTrans" cxnId="{01A651E8-0882-5240-B535-DE53F5ECE464}">
      <dgm:prSet/>
      <dgm:spPr/>
      <dgm:t>
        <a:bodyPr/>
        <a:lstStyle/>
        <a:p>
          <a:endParaRPr lang="en-US" dirty="0"/>
        </a:p>
      </dgm:t>
    </dgm:pt>
    <dgm:pt modelId="{51EC45FF-3603-734A-8468-9C4A6558C3D1}">
      <dgm:prSet phldrT="[Text]" custT="1"/>
      <dgm:spPr/>
      <dgm:t>
        <a:bodyPr/>
        <a:lstStyle/>
        <a:p>
          <a:endParaRPr lang="en-US" sz="3200" dirty="0">
            <a:solidFill>
              <a:srgbClr val="1F497D"/>
            </a:solidFill>
          </a:endParaRPr>
        </a:p>
      </dgm:t>
    </dgm:pt>
    <dgm:pt modelId="{D8B299CF-D65C-2046-B703-DF091549230A}" type="parTrans" cxnId="{F491F896-377E-D645-BE7B-8A2131F72592}">
      <dgm:prSet/>
      <dgm:spPr/>
      <dgm:t>
        <a:bodyPr/>
        <a:lstStyle/>
        <a:p>
          <a:endParaRPr lang="en-US"/>
        </a:p>
      </dgm:t>
    </dgm:pt>
    <dgm:pt modelId="{D3666811-0A5D-0D43-A397-CA730BE095FE}" type="sibTrans" cxnId="{F491F896-377E-D645-BE7B-8A2131F72592}">
      <dgm:prSet/>
      <dgm:spPr/>
      <dgm:t>
        <a:bodyPr/>
        <a:lstStyle/>
        <a:p>
          <a:endParaRPr lang="en-US"/>
        </a:p>
      </dgm:t>
    </dgm:pt>
    <dgm:pt modelId="{F92E7308-7BC7-9946-AB7B-00C2D454DC7C}" type="pres">
      <dgm:prSet presAssocID="{EEA4871C-EBEA-BB40-9E9F-CCE96FBA492A}" presName="Name0" presStyleCnt="0">
        <dgm:presLayoutVars>
          <dgm:dir/>
          <dgm:animLvl val="lvl"/>
          <dgm:resizeHandles val="exact"/>
        </dgm:presLayoutVars>
      </dgm:prSet>
      <dgm:spPr/>
      <dgm:t>
        <a:bodyPr/>
        <a:lstStyle/>
        <a:p>
          <a:endParaRPr lang="en-US"/>
        </a:p>
      </dgm:t>
    </dgm:pt>
    <dgm:pt modelId="{CB210AD6-6AB0-F041-A0F5-4B29AAADE2F3}" type="pres">
      <dgm:prSet presAssocID="{FD0F5001-9118-A148-B173-888F117BBD2C}" presName="vertFlow" presStyleCnt="0"/>
      <dgm:spPr/>
    </dgm:pt>
    <dgm:pt modelId="{E22C35DC-6BB8-5C43-AD85-C6AE5FD4062D}" type="pres">
      <dgm:prSet presAssocID="{FD0F5001-9118-A148-B173-888F117BBD2C}" presName="header" presStyleLbl="node1" presStyleIdx="0" presStyleCnt="2"/>
      <dgm:spPr/>
      <dgm:t>
        <a:bodyPr/>
        <a:lstStyle/>
        <a:p>
          <a:endParaRPr lang="en-US"/>
        </a:p>
      </dgm:t>
    </dgm:pt>
    <dgm:pt modelId="{20AA5DBC-4522-B046-BB83-73600479B82E}" type="pres">
      <dgm:prSet presAssocID="{3AC5DDD1-4EE0-C74D-85D2-4EF67EBDC1F1}" presName="parTrans" presStyleLbl="sibTrans2D1" presStyleIdx="0" presStyleCnt="4"/>
      <dgm:spPr/>
      <dgm:t>
        <a:bodyPr/>
        <a:lstStyle/>
        <a:p>
          <a:endParaRPr lang="en-US"/>
        </a:p>
      </dgm:t>
    </dgm:pt>
    <dgm:pt modelId="{94CBB596-29B5-A541-88F8-E3B2BB80C397}" type="pres">
      <dgm:prSet presAssocID="{5883DFAC-9C87-8B49-B1C6-7B7750A46173}" presName="child" presStyleLbl="alignAccFollowNode1" presStyleIdx="0" presStyleCnt="4">
        <dgm:presLayoutVars>
          <dgm:chMax val="0"/>
          <dgm:bulletEnabled val="1"/>
        </dgm:presLayoutVars>
      </dgm:prSet>
      <dgm:spPr/>
      <dgm:t>
        <a:bodyPr/>
        <a:lstStyle/>
        <a:p>
          <a:endParaRPr lang="en-US"/>
        </a:p>
      </dgm:t>
    </dgm:pt>
    <dgm:pt modelId="{8221ACD7-EE98-8440-8500-E3C3AB4F284A}" type="pres">
      <dgm:prSet presAssocID="{2973440F-9AF0-D444-B389-AAD4F0293300}" presName="sibTrans" presStyleLbl="sibTrans2D1" presStyleIdx="1" presStyleCnt="4"/>
      <dgm:spPr/>
      <dgm:t>
        <a:bodyPr/>
        <a:lstStyle/>
        <a:p>
          <a:endParaRPr lang="en-US"/>
        </a:p>
      </dgm:t>
    </dgm:pt>
    <dgm:pt modelId="{8BD5BF41-1672-614F-BAA6-2772618B1B4C}" type="pres">
      <dgm:prSet presAssocID="{C5B1B825-503A-E541-8485-A11C9AEB3141}" presName="child" presStyleLbl="alignAccFollowNode1" presStyleIdx="1" presStyleCnt="4">
        <dgm:presLayoutVars>
          <dgm:chMax val="0"/>
          <dgm:bulletEnabled val="1"/>
        </dgm:presLayoutVars>
      </dgm:prSet>
      <dgm:spPr/>
      <dgm:t>
        <a:bodyPr/>
        <a:lstStyle/>
        <a:p>
          <a:endParaRPr lang="en-US"/>
        </a:p>
      </dgm:t>
    </dgm:pt>
    <dgm:pt modelId="{90995A2C-7E44-CD4C-8894-8B87CEF04CE2}" type="pres">
      <dgm:prSet presAssocID="{FD0F5001-9118-A148-B173-888F117BBD2C}" presName="hSp" presStyleCnt="0"/>
      <dgm:spPr/>
    </dgm:pt>
    <dgm:pt modelId="{F861DDD6-20C9-314E-82F1-C9DA2FE8AA22}" type="pres">
      <dgm:prSet presAssocID="{687A22A4-FB95-8546-B525-78D58C1EA664}" presName="vertFlow" presStyleCnt="0"/>
      <dgm:spPr/>
    </dgm:pt>
    <dgm:pt modelId="{8A71DCB0-81E9-9E44-9A59-D6CE831F4281}" type="pres">
      <dgm:prSet presAssocID="{687A22A4-FB95-8546-B525-78D58C1EA664}" presName="header" presStyleLbl="node1" presStyleIdx="1" presStyleCnt="2"/>
      <dgm:spPr/>
      <dgm:t>
        <a:bodyPr/>
        <a:lstStyle/>
        <a:p>
          <a:endParaRPr lang="en-US"/>
        </a:p>
      </dgm:t>
    </dgm:pt>
    <dgm:pt modelId="{2CA36432-A5CA-7641-BB2D-825166BBB85C}" type="pres">
      <dgm:prSet presAssocID="{4D6A622D-79CB-F842-89F3-1D9A3D48CC68}" presName="parTrans" presStyleLbl="sibTrans2D1" presStyleIdx="2" presStyleCnt="4"/>
      <dgm:spPr/>
      <dgm:t>
        <a:bodyPr/>
        <a:lstStyle/>
        <a:p>
          <a:endParaRPr lang="en-US"/>
        </a:p>
      </dgm:t>
    </dgm:pt>
    <dgm:pt modelId="{5DF18514-E30C-D54C-95F7-53FBE053B2EA}" type="pres">
      <dgm:prSet presAssocID="{816606E1-7088-574C-B88C-CFFFE79472A2}" presName="child" presStyleLbl="alignAccFollowNode1" presStyleIdx="2" presStyleCnt="4">
        <dgm:presLayoutVars>
          <dgm:chMax val="0"/>
          <dgm:bulletEnabled val="1"/>
        </dgm:presLayoutVars>
      </dgm:prSet>
      <dgm:spPr/>
      <dgm:t>
        <a:bodyPr/>
        <a:lstStyle/>
        <a:p>
          <a:endParaRPr lang="en-US"/>
        </a:p>
      </dgm:t>
    </dgm:pt>
    <dgm:pt modelId="{4B752EC1-12F9-714D-8C7A-A391EEAAD7FE}" type="pres">
      <dgm:prSet presAssocID="{EAF02575-C681-6843-AE03-D91A7D442432}" presName="sibTrans" presStyleLbl="sibTrans2D1" presStyleIdx="3" presStyleCnt="4"/>
      <dgm:spPr/>
      <dgm:t>
        <a:bodyPr/>
        <a:lstStyle/>
        <a:p>
          <a:endParaRPr lang="en-US"/>
        </a:p>
      </dgm:t>
    </dgm:pt>
    <dgm:pt modelId="{BFC785CB-FDA6-4740-B951-901492768705}" type="pres">
      <dgm:prSet presAssocID="{51EC45FF-3603-734A-8468-9C4A6558C3D1}" presName="child" presStyleLbl="alignAccFollowNode1" presStyleIdx="3" presStyleCnt="4">
        <dgm:presLayoutVars>
          <dgm:chMax val="0"/>
          <dgm:bulletEnabled val="1"/>
        </dgm:presLayoutVars>
      </dgm:prSet>
      <dgm:spPr/>
      <dgm:t>
        <a:bodyPr/>
        <a:lstStyle/>
        <a:p>
          <a:endParaRPr lang="en-US"/>
        </a:p>
      </dgm:t>
    </dgm:pt>
  </dgm:ptLst>
  <dgm:cxnLst>
    <dgm:cxn modelId="{F491F896-377E-D645-BE7B-8A2131F72592}" srcId="{687A22A4-FB95-8546-B525-78D58C1EA664}" destId="{51EC45FF-3603-734A-8468-9C4A6558C3D1}" srcOrd="1" destOrd="0" parTransId="{D8B299CF-D65C-2046-B703-DF091549230A}" sibTransId="{D3666811-0A5D-0D43-A397-CA730BE095FE}"/>
    <dgm:cxn modelId="{F4A54168-67F4-894B-A3C0-B223CAB994B4}" type="presOf" srcId="{EAF02575-C681-6843-AE03-D91A7D442432}" destId="{4B752EC1-12F9-714D-8C7A-A391EEAAD7FE}" srcOrd="0" destOrd="0" presId="urn:microsoft.com/office/officeart/2005/8/layout/lProcess1"/>
    <dgm:cxn modelId="{07776913-B8C7-D741-9B18-D640CEB87E2B}" type="presOf" srcId="{FD0F5001-9118-A148-B173-888F117BBD2C}" destId="{E22C35DC-6BB8-5C43-AD85-C6AE5FD4062D}" srcOrd="0" destOrd="0" presId="urn:microsoft.com/office/officeart/2005/8/layout/lProcess1"/>
    <dgm:cxn modelId="{E945A3D1-09E5-2946-B1EF-03B6BC737EF2}" srcId="{EEA4871C-EBEA-BB40-9E9F-CCE96FBA492A}" destId="{FD0F5001-9118-A148-B173-888F117BBD2C}" srcOrd="0" destOrd="0" parTransId="{5EFEFC2B-875D-AC4D-AF65-08C9B6544D0E}" sibTransId="{2F78720B-AFDB-D94A-B967-77A5119A3260}"/>
    <dgm:cxn modelId="{D3516C9E-0B9B-4948-9649-CC6BCCA898F8}" type="presOf" srcId="{3AC5DDD1-4EE0-C74D-85D2-4EF67EBDC1F1}" destId="{20AA5DBC-4522-B046-BB83-73600479B82E}" srcOrd="0" destOrd="0" presId="urn:microsoft.com/office/officeart/2005/8/layout/lProcess1"/>
    <dgm:cxn modelId="{D7D6B00D-D80B-F543-B28F-21DF6F9729AD}" srcId="{EEA4871C-EBEA-BB40-9E9F-CCE96FBA492A}" destId="{687A22A4-FB95-8546-B525-78D58C1EA664}" srcOrd="1" destOrd="0" parTransId="{32D070EE-7FD1-DB4E-8574-DA04E6CECE60}" sibTransId="{AEE9A393-D6D8-3E44-9B00-B0F1917D1F2C}"/>
    <dgm:cxn modelId="{EB9BDA34-E551-B645-8A27-842A9F6EA7E2}" type="presOf" srcId="{5883DFAC-9C87-8B49-B1C6-7B7750A46173}" destId="{94CBB596-29B5-A541-88F8-E3B2BB80C397}" srcOrd="0" destOrd="0" presId="urn:microsoft.com/office/officeart/2005/8/layout/lProcess1"/>
    <dgm:cxn modelId="{E3789946-2E24-784A-990F-05D4C551614F}" type="presOf" srcId="{4D6A622D-79CB-F842-89F3-1D9A3D48CC68}" destId="{2CA36432-A5CA-7641-BB2D-825166BBB85C}" srcOrd="0" destOrd="0" presId="urn:microsoft.com/office/officeart/2005/8/layout/lProcess1"/>
    <dgm:cxn modelId="{88AE338C-7E52-1845-A2DE-1FEC64242CFB}" type="presOf" srcId="{816606E1-7088-574C-B88C-CFFFE79472A2}" destId="{5DF18514-E30C-D54C-95F7-53FBE053B2EA}" srcOrd="0" destOrd="0" presId="urn:microsoft.com/office/officeart/2005/8/layout/lProcess1"/>
    <dgm:cxn modelId="{C6ECFD70-995E-134E-998B-2F911F76CEF4}" type="presOf" srcId="{687A22A4-FB95-8546-B525-78D58C1EA664}" destId="{8A71DCB0-81E9-9E44-9A59-D6CE831F4281}" srcOrd="0" destOrd="0" presId="urn:microsoft.com/office/officeart/2005/8/layout/lProcess1"/>
    <dgm:cxn modelId="{B7444184-7045-4744-B2C8-C17F155DA81B}" type="presOf" srcId="{EEA4871C-EBEA-BB40-9E9F-CCE96FBA492A}" destId="{F92E7308-7BC7-9946-AB7B-00C2D454DC7C}" srcOrd="0" destOrd="0" presId="urn:microsoft.com/office/officeart/2005/8/layout/lProcess1"/>
    <dgm:cxn modelId="{285562BF-D422-B54D-BA45-231819C3F7E8}" srcId="{FD0F5001-9118-A148-B173-888F117BBD2C}" destId="{5883DFAC-9C87-8B49-B1C6-7B7750A46173}" srcOrd="0" destOrd="0" parTransId="{3AC5DDD1-4EE0-C74D-85D2-4EF67EBDC1F1}" sibTransId="{2973440F-9AF0-D444-B389-AAD4F0293300}"/>
    <dgm:cxn modelId="{01A651E8-0882-5240-B535-DE53F5ECE464}" srcId="{687A22A4-FB95-8546-B525-78D58C1EA664}" destId="{816606E1-7088-574C-B88C-CFFFE79472A2}" srcOrd="0" destOrd="0" parTransId="{4D6A622D-79CB-F842-89F3-1D9A3D48CC68}" sibTransId="{EAF02575-C681-6843-AE03-D91A7D442432}"/>
    <dgm:cxn modelId="{72838D35-C911-A54E-BBA2-6C714F8B83B3}" type="presOf" srcId="{2973440F-9AF0-D444-B389-AAD4F0293300}" destId="{8221ACD7-EE98-8440-8500-E3C3AB4F284A}" srcOrd="0" destOrd="0" presId="urn:microsoft.com/office/officeart/2005/8/layout/lProcess1"/>
    <dgm:cxn modelId="{7B1099B5-3623-1140-83E1-E203441CC929}" type="presOf" srcId="{C5B1B825-503A-E541-8485-A11C9AEB3141}" destId="{8BD5BF41-1672-614F-BAA6-2772618B1B4C}" srcOrd="0" destOrd="0" presId="urn:microsoft.com/office/officeart/2005/8/layout/lProcess1"/>
    <dgm:cxn modelId="{1FB9E7D3-F80B-4B4F-9708-0A5E08F577CB}" srcId="{FD0F5001-9118-A148-B173-888F117BBD2C}" destId="{C5B1B825-503A-E541-8485-A11C9AEB3141}" srcOrd="1" destOrd="0" parTransId="{6C662F71-ACF3-454E-BE2B-10AABD8F9A8A}" sibTransId="{3B268D6E-80E8-A747-B3B6-F463575A0663}"/>
    <dgm:cxn modelId="{02621245-A8B0-C644-9444-CF45EFBD0F4A}" type="presOf" srcId="{51EC45FF-3603-734A-8468-9C4A6558C3D1}" destId="{BFC785CB-FDA6-4740-B951-901492768705}" srcOrd="0" destOrd="0" presId="urn:microsoft.com/office/officeart/2005/8/layout/lProcess1"/>
    <dgm:cxn modelId="{EB062883-54EA-1A4B-81B8-70EFA17A1FFE}" type="presParOf" srcId="{F92E7308-7BC7-9946-AB7B-00C2D454DC7C}" destId="{CB210AD6-6AB0-F041-A0F5-4B29AAADE2F3}" srcOrd="0" destOrd="0" presId="urn:microsoft.com/office/officeart/2005/8/layout/lProcess1"/>
    <dgm:cxn modelId="{5617A1F7-7501-FE47-A575-A7B9C11A342E}" type="presParOf" srcId="{CB210AD6-6AB0-F041-A0F5-4B29AAADE2F3}" destId="{E22C35DC-6BB8-5C43-AD85-C6AE5FD4062D}" srcOrd="0" destOrd="0" presId="urn:microsoft.com/office/officeart/2005/8/layout/lProcess1"/>
    <dgm:cxn modelId="{CD50647D-AEEB-6D4D-AF8A-F71BB52C5A4D}" type="presParOf" srcId="{CB210AD6-6AB0-F041-A0F5-4B29AAADE2F3}" destId="{20AA5DBC-4522-B046-BB83-73600479B82E}" srcOrd="1" destOrd="0" presId="urn:microsoft.com/office/officeart/2005/8/layout/lProcess1"/>
    <dgm:cxn modelId="{575C4D95-90DF-4C4D-9B32-7627FD472131}" type="presParOf" srcId="{CB210AD6-6AB0-F041-A0F5-4B29AAADE2F3}" destId="{94CBB596-29B5-A541-88F8-E3B2BB80C397}" srcOrd="2" destOrd="0" presId="urn:microsoft.com/office/officeart/2005/8/layout/lProcess1"/>
    <dgm:cxn modelId="{CCF32BA7-7E1C-8949-80D3-11C8E4DB0841}" type="presParOf" srcId="{CB210AD6-6AB0-F041-A0F5-4B29AAADE2F3}" destId="{8221ACD7-EE98-8440-8500-E3C3AB4F284A}" srcOrd="3" destOrd="0" presId="urn:microsoft.com/office/officeart/2005/8/layout/lProcess1"/>
    <dgm:cxn modelId="{1AE55C13-38F6-0C4F-81DC-AD4EC59A8336}" type="presParOf" srcId="{CB210AD6-6AB0-F041-A0F5-4B29AAADE2F3}" destId="{8BD5BF41-1672-614F-BAA6-2772618B1B4C}" srcOrd="4" destOrd="0" presId="urn:microsoft.com/office/officeart/2005/8/layout/lProcess1"/>
    <dgm:cxn modelId="{5DC8B3D5-B7AD-824E-9CFE-58CA174E2B9D}" type="presParOf" srcId="{F92E7308-7BC7-9946-AB7B-00C2D454DC7C}" destId="{90995A2C-7E44-CD4C-8894-8B87CEF04CE2}" srcOrd="1" destOrd="0" presId="urn:microsoft.com/office/officeart/2005/8/layout/lProcess1"/>
    <dgm:cxn modelId="{BE1E5AB4-97A5-5649-9B04-37FE8151E388}" type="presParOf" srcId="{F92E7308-7BC7-9946-AB7B-00C2D454DC7C}" destId="{F861DDD6-20C9-314E-82F1-C9DA2FE8AA22}" srcOrd="2" destOrd="0" presId="urn:microsoft.com/office/officeart/2005/8/layout/lProcess1"/>
    <dgm:cxn modelId="{570EDD37-676B-D042-944B-4EBECBBD489A}" type="presParOf" srcId="{F861DDD6-20C9-314E-82F1-C9DA2FE8AA22}" destId="{8A71DCB0-81E9-9E44-9A59-D6CE831F4281}" srcOrd="0" destOrd="0" presId="urn:microsoft.com/office/officeart/2005/8/layout/lProcess1"/>
    <dgm:cxn modelId="{340A8509-B199-0141-AD2C-8A6D999B3F11}" type="presParOf" srcId="{F861DDD6-20C9-314E-82F1-C9DA2FE8AA22}" destId="{2CA36432-A5CA-7641-BB2D-825166BBB85C}" srcOrd="1" destOrd="0" presId="urn:microsoft.com/office/officeart/2005/8/layout/lProcess1"/>
    <dgm:cxn modelId="{C9E98C6A-D16D-E240-A95D-0B22A53DF272}" type="presParOf" srcId="{F861DDD6-20C9-314E-82F1-C9DA2FE8AA22}" destId="{5DF18514-E30C-D54C-95F7-53FBE053B2EA}" srcOrd="2" destOrd="0" presId="urn:microsoft.com/office/officeart/2005/8/layout/lProcess1"/>
    <dgm:cxn modelId="{69874842-40DB-6F48-B014-37C15D67D747}" type="presParOf" srcId="{F861DDD6-20C9-314E-82F1-C9DA2FE8AA22}" destId="{4B752EC1-12F9-714D-8C7A-A391EEAAD7FE}" srcOrd="3" destOrd="0" presId="urn:microsoft.com/office/officeart/2005/8/layout/lProcess1"/>
    <dgm:cxn modelId="{D74AB71E-BF59-504F-8F58-59342CC7A3B6}" type="presParOf" srcId="{F861DDD6-20C9-314E-82F1-C9DA2FE8AA22}" destId="{BFC785CB-FDA6-4740-B951-901492768705}" srcOrd="4"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D8C70F-424C-6B44-BDFF-67C495507400}"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DAFE4183-FF13-A840-83E3-581144AAD885}">
      <dgm:prSet phldrT="[Text]" custT="1"/>
      <dgm:spPr/>
      <dgm:t>
        <a:bodyPr/>
        <a:lstStyle/>
        <a:p>
          <a:r>
            <a:rPr lang="en-US" sz="2000" dirty="0" smtClean="0">
              <a:solidFill>
                <a:srgbClr val="1F497D"/>
              </a:solidFill>
            </a:rPr>
            <a:t>Scribes &amp; Pharisees and John’s disciples</a:t>
          </a:r>
          <a:endParaRPr lang="en-US" sz="2000" dirty="0">
            <a:solidFill>
              <a:srgbClr val="1F497D"/>
            </a:solidFill>
          </a:endParaRPr>
        </a:p>
      </dgm:t>
    </dgm:pt>
    <dgm:pt modelId="{A39DC04F-8AC5-A843-AD29-EAA60051193A}" type="parTrans" cxnId="{9AC1C24B-988A-4545-85AE-63F35DA5F9C3}">
      <dgm:prSet/>
      <dgm:spPr/>
      <dgm:t>
        <a:bodyPr/>
        <a:lstStyle/>
        <a:p>
          <a:endParaRPr lang="en-US"/>
        </a:p>
      </dgm:t>
    </dgm:pt>
    <dgm:pt modelId="{D1B4A282-E112-0349-B4FB-C684CFE120FF}" type="sibTrans" cxnId="{9AC1C24B-988A-4545-85AE-63F35DA5F9C3}">
      <dgm:prSet/>
      <dgm:spPr/>
      <dgm:t>
        <a:bodyPr/>
        <a:lstStyle/>
        <a:p>
          <a:endParaRPr lang="en-US"/>
        </a:p>
      </dgm:t>
    </dgm:pt>
    <dgm:pt modelId="{24649F52-93A2-E140-8A9D-E5D16E93D143}">
      <dgm:prSet phldrT="[Text]"/>
      <dgm:spPr/>
      <dgm:t>
        <a:bodyPr/>
        <a:lstStyle/>
        <a:p>
          <a:r>
            <a:rPr lang="en-US" dirty="0" smtClean="0">
              <a:solidFill>
                <a:srgbClr val="1F497D"/>
              </a:solidFill>
            </a:rPr>
            <a:t>Old Testament</a:t>
          </a:r>
          <a:endParaRPr lang="en-US" dirty="0">
            <a:solidFill>
              <a:srgbClr val="1F497D"/>
            </a:solidFill>
          </a:endParaRPr>
        </a:p>
      </dgm:t>
    </dgm:pt>
    <dgm:pt modelId="{901023FF-9140-8847-9ED0-D601888616DA}" type="parTrans" cxnId="{1AF82384-089D-A04A-BC73-0B5DB26CDB8B}">
      <dgm:prSet/>
      <dgm:spPr/>
      <dgm:t>
        <a:bodyPr/>
        <a:lstStyle/>
        <a:p>
          <a:endParaRPr lang="en-US" dirty="0"/>
        </a:p>
      </dgm:t>
    </dgm:pt>
    <dgm:pt modelId="{3DF3C446-2D30-B84A-BA92-1DE8B791AB0A}" type="sibTrans" cxnId="{1AF82384-089D-A04A-BC73-0B5DB26CDB8B}">
      <dgm:prSet/>
      <dgm:spPr/>
      <dgm:t>
        <a:bodyPr/>
        <a:lstStyle/>
        <a:p>
          <a:endParaRPr lang="en-US" dirty="0"/>
        </a:p>
      </dgm:t>
    </dgm:pt>
    <dgm:pt modelId="{1C568455-6564-094E-8D94-258101B97905}">
      <dgm:prSet phldrT="[Text]"/>
      <dgm:spPr/>
      <dgm:t>
        <a:bodyPr/>
        <a:lstStyle/>
        <a:p>
          <a:r>
            <a:rPr lang="en-US" dirty="0" smtClean="0">
              <a:solidFill>
                <a:srgbClr val="1F497D"/>
              </a:solidFill>
            </a:rPr>
            <a:t>Fasting</a:t>
          </a:r>
          <a:endParaRPr lang="en-US" dirty="0">
            <a:solidFill>
              <a:srgbClr val="1F497D"/>
            </a:solidFill>
          </a:endParaRPr>
        </a:p>
      </dgm:t>
    </dgm:pt>
    <dgm:pt modelId="{2529AC20-C13E-3748-96C6-FE7B1810F3AB}" type="parTrans" cxnId="{37B78846-D55F-6048-898C-F93E0974C4C4}">
      <dgm:prSet/>
      <dgm:spPr/>
      <dgm:t>
        <a:bodyPr/>
        <a:lstStyle/>
        <a:p>
          <a:endParaRPr lang="en-US"/>
        </a:p>
      </dgm:t>
    </dgm:pt>
    <dgm:pt modelId="{CEC52892-4DBA-C944-A47A-3F6F115FBC2A}" type="sibTrans" cxnId="{37B78846-D55F-6048-898C-F93E0974C4C4}">
      <dgm:prSet/>
      <dgm:spPr/>
      <dgm:t>
        <a:bodyPr/>
        <a:lstStyle/>
        <a:p>
          <a:endParaRPr lang="en-US"/>
        </a:p>
      </dgm:t>
    </dgm:pt>
    <dgm:pt modelId="{15743BA4-9C72-5648-8A7C-025A57763688}">
      <dgm:prSet phldrT="[Text]" custT="1"/>
      <dgm:spPr/>
      <dgm:t>
        <a:bodyPr/>
        <a:lstStyle/>
        <a:p>
          <a:r>
            <a:rPr lang="en-US" sz="3400" dirty="0" smtClean="0">
              <a:solidFill>
                <a:srgbClr val="1F497D"/>
              </a:solidFill>
            </a:rPr>
            <a:t>Jesus</a:t>
          </a:r>
          <a:endParaRPr lang="en-US" sz="3400" dirty="0">
            <a:solidFill>
              <a:srgbClr val="1F497D"/>
            </a:solidFill>
          </a:endParaRPr>
        </a:p>
      </dgm:t>
    </dgm:pt>
    <dgm:pt modelId="{4F397825-DF1F-3B48-A089-25ECE76D05FF}" type="parTrans" cxnId="{83876DC9-611C-3C48-B056-0B93A5A35311}">
      <dgm:prSet/>
      <dgm:spPr/>
      <dgm:t>
        <a:bodyPr/>
        <a:lstStyle/>
        <a:p>
          <a:endParaRPr lang="en-US"/>
        </a:p>
      </dgm:t>
    </dgm:pt>
    <dgm:pt modelId="{C023116C-E6A6-0144-AAE9-F2CFF965D844}" type="sibTrans" cxnId="{83876DC9-611C-3C48-B056-0B93A5A35311}">
      <dgm:prSet/>
      <dgm:spPr/>
      <dgm:t>
        <a:bodyPr/>
        <a:lstStyle/>
        <a:p>
          <a:endParaRPr lang="en-US"/>
        </a:p>
      </dgm:t>
    </dgm:pt>
    <dgm:pt modelId="{EB33DBE1-2F30-5E4A-BC3B-08BDD21D2A54}">
      <dgm:prSet phldrT="[Text]"/>
      <dgm:spPr/>
      <dgm:t>
        <a:bodyPr/>
        <a:lstStyle/>
        <a:p>
          <a:r>
            <a:rPr lang="en-US" dirty="0" smtClean="0">
              <a:solidFill>
                <a:srgbClr val="1F497D"/>
              </a:solidFill>
            </a:rPr>
            <a:t>New Testament</a:t>
          </a:r>
          <a:endParaRPr lang="en-US" dirty="0">
            <a:solidFill>
              <a:srgbClr val="1F497D"/>
            </a:solidFill>
          </a:endParaRPr>
        </a:p>
      </dgm:t>
    </dgm:pt>
    <dgm:pt modelId="{BAC9E19C-2367-CA42-B7AB-78AB75F0A470}" type="parTrans" cxnId="{BCCA9484-FC9A-D441-9391-AC4FA7EC4EAF}">
      <dgm:prSet/>
      <dgm:spPr/>
      <dgm:t>
        <a:bodyPr/>
        <a:lstStyle/>
        <a:p>
          <a:endParaRPr lang="en-US" dirty="0"/>
        </a:p>
      </dgm:t>
    </dgm:pt>
    <dgm:pt modelId="{99EF2047-7DF5-8046-9649-6BA5A9D48559}" type="sibTrans" cxnId="{BCCA9484-FC9A-D441-9391-AC4FA7EC4EAF}">
      <dgm:prSet/>
      <dgm:spPr/>
      <dgm:t>
        <a:bodyPr/>
        <a:lstStyle/>
        <a:p>
          <a:endParaRPr lang="en-US" dirty="0"/>
        </a:p>
      </dgm:t>
    </dgm:pt>
    <dgm:pt modelId="{5B8C20A1-A01F-5945-862E-548EF32406D8}">
      <dgm:prSet phldrT="[Text]"/>
      <dgm:spPr/>
      <dgm:t>
        <a:bodyPr/>
        <a:lstStyle/>
        <a:p>
          <a:r>
            <a:rPr lang="en-US" dirty="0" smtClean="0">
              <a:solidFill>
                <a:srgbClr val="1F497D"/>
              </a:solidFill>
            </a:rPr>
            <a:t>Feasting</a:t>
          </a:r>
          <a:endParaRPr lang="en-US" dirty="0">
            <a:solidFill>
              <a:srgbClr val="1F497D"/>
            </a:solidFill>
          </a:endParaRPr>
        </a:p>
      </dgm:t>
    </dgm:pt>
    <dgm:pt modelId="{1F6C026F-29D1-1249-89EF-01A186C707D1}" type="parTrans" cxnId="{AB0A15E9-D32E-0647-AAF1-E028C21E9F6C}">
      <dgm:prSet/>
      <dgm:spPr/>
      <dgm:t>
        <a:bodyPr/>
        <a:lstStyle/>
        <a:p>
          <a:endParaRPr lang="en-US"/>
        </a:p>
      </dgm:t>
    </dgm:pt>
    <dgm:pt modelId="{1734073A-A2CF-764B-A862-FB1C145164E8}" type="sibTrans" cxnId="{AB0A15E9-D32E-0647-AAF1-E028C21E9F6C}">
      <dgm:prSet/>
      <dgm:spPr/>
      <dgm:t>
        <a:bodyPr/>
        <a:lstStyle/>
        <a:p>
          <a:endParaRPr lang="en-US"/>
        </a:p>
      </dgm:t>
    </dgm:pt>
    <dgm:pt modelId="{6DE7622D-6224-394A-B13B-CF88A744C24B}" type="pres">
      <dgm:prSet presAssocID="{1CD8C70F-424C-6B44-BDFF-67C495507400}" presName="Name0" presStyleCnt="0">
        <dgm:presLayoutVars>
          <dgm:dir/>
          <dgm:animLvl val="lvl"/>
          <dgm:resizeHandles val="exact"/>
        </dgm:presLayoutVars>
      </dgm:prSet>
      <dgm:spPr/>
      <dgm:t>
        <a:bodyPr/>
        <a:lstStyle/>
        <a:p>
          <a:endParaRPr lang="en-US"/>
        </a:p>
      </dgm:t>
    </dgm:pt>
    <dgm:pt modelId="{F4237FA4-7CB0-1442-9AB0-BDE3E2215856}" type="pres">
      <dgm:prSet presAssocID="{DAFE4183-FF13-A840-83E3-581144AAD885}" presName="vertFlow" presStyleCnt="0"/>
      <dgm:spPr/>
    </dgm:pt>
    <dgm:pt modelId="{15098F79-823E-BB49-8942-79AE3415ABBF}" type="pres">
      <dgm:prSet presAssocID="{DAFE4183-FF13-A840-83E3-581144AAD885}" presName="header" presStyleLbl="node1" presStyleIdx="0" presStyleCnt="2"/>
      <dgm:spPr/>
      <dgm:t>
        <a:bodyPr/>
        <a:lstStyle/>
        <a:p>
          <a:endParaRPr lang="en-US"/>
        </a:p>
      </dgm:t>
    </dgm:pt>
    <dgm:pt modelId="{F82C98A9-7422-F341-AB8C-9681A38E9D60}" type="pres">
      <dgm:prSet presAssocID="{901023FF-9140-8847-9ED0-D601888616DA}" presName="parTrans" presStyleLbl="sibTrans2D1" presStyleIdx="0" presStyleCnt="4"/>
      <dgm:spPr/>
      <dgm:t>
        <a:bodyPr/>
        <a:lstStyle/>
        <a:p>
          <a:endParaRPr lang="en-US"/>
        </a:p>
      </dgm:t>
    </dgm:pt>
    <dgm:pt modelId="{E7E70C37-AF17-414B-8BCC-82FB8FB1BEDD}" type="pres">
      <dgm:prSet presAssocID="{24649F52-93A2-E140-8A9D-E5D16E93D143}" presName="child" presStyleLbl="alignAccFollowNode1" presStyleIdx="0" presStyleCnt="4">
        <dgm:presLayoutVars>
          <dgm:chMax val="0"/>
          <dgm:bulletEnabled val="1"/>
        </dgm:presLayoutVars>
      </dgm:prSet>
      <dgm:spPr/>
      <dgm:t>
        <a:bodyPr/>
        <a:lstStyle/>
        <a:p>
          <a:endParaRPr lang="en-US"/>
        </a:p>
      </dgm:t>
    </dgm:pt>
    <dgm:pt modelId="{BF9449CF-0D30-6949-89C3-6DB290ED7A22}" type="pres">
      <dgm:prSet presAssocID="{3DF3C446-2D30-B84A-BA92-1DE8B791AB0A}" presName="sibTrans" presStyleLbl="sibTrans2D1" presStyleIdx="1" presStyleCnt="4"/>
      <dgm:spPr/>
      <dgm:t>
        <a:bodyPr/>
        <a:lstStyle/>
        <a:p>
          <a:endParaRPr lang="en-US"/>
        </a:p>
      </dgm:t>
    </dgm:pt>
    <dgm:pt modelId="{2D6EEEF2-0E79-D84C-89F1-38CB7774C936}" type="pres">
      <dgm:prSet presAssocID="{1C568455-6564-094E-8D94-258101B97905}" presName="child" presStyleLbl="alignAccFollowNode1" presStyleIdx="1" presStyleCnt="4">
        <dgm:presLayoutVars>
          <dgm:chMax val="0"/>
          <dgm:bulletEnabled val="1"/>
        </dgm:presLayoutVars>
      </dgm:prSet>
      <dgm:spPr/>
      <dgm:t>
        <a:bodyPr/>
        <a:lstStyle/>
        <a:p>
          <a:endParaRPr lang="en-US"/>
        </a:p>
      </dgm:t>
    </dgm:pt>
    <dgm:pt modelId="{9D90087C-DF03-B844-9DCF-2B11D208C08D}" type="pres">
      <dgm:prSet presAssocID="{DAFE4183-FF13-A840-83E3-581144AAD885}" presName="hSp" presStyleCnt="0"/>
      <dgm:spPr/>
    </dgm:pt>
    <dgm:pt modelId="{9280964F-D743-8441-9EEB-46C01D351301}" type="pres">
      <dgm:prSet presAssocID="{15743BA4-9C72-5648-8A7C-025A57763688}" presName="vertFlow" presStyleCnt="0"/>
      <dgm:spPr/>
    </dgm:pt>
    <dgm:pt modelId="{DB27AA5C-544B-8747-83D2-B74CF3902C65}" type="pres">
      <dgm:prSet presAssocID="{15743BA4-9C72-5648-8A7C-025A57763688}" presName="header" presStyleLbl="node1" presStyleIdx="1" presStyleCnt="2"/>
      <dgm:spPr/>
      <dgm:t>
        <a:bodyPr/>
        <a:lstStyle/>
        <a:p>
          <a:endParaRPr lang="en-US"/>
        </a:p>
      </dgm:t>
    </dgm:pt>
    <dgm:pt modelId="{BC2E7FA8-2E2E-A74A-A11F-6DC5966B0297}" type="pres">
      <dgm:prSet presAssocID="{BAC9E19C-2367-CA42-B7AB-78AB75F0A470}" presName="parTrans" presStyleLbl="sibTrans2D1" presStyleIdx="2" presStyleCnt="4"/>
      <dgm:spPr/>
      <dgm:t>
        <a:bodyPr/>
        <a:lstStyle/>
        <a:p>
          <a:endParaRPr lang="en-US"/>
        </a:p>
      </dgm:t>
    </dgm:pt>
    <dgm:pt modelId="{88B978A7-FEA5-7741-BE9C-4D3C88812C22}" type="pres">
      <dgm:prSet presAssocID="{EB33DBE1-2F30-5E4A-BC3B-08BDD21D2A54}" presName="child" presStyleLbl="alignAccFollowNode1" presStyleIdx="2" presStyleCnt="4">
        <dgm:presLayoutVars>
          <dgm:chMax val="0"/>
          <dgm:bulletEnabled val="1"/>
        </dgm:presLayoutVars>
      </dgm:prSet>
      <dgm:spPr/>
      <dgm:t>
        <a:bodyPr/>
        <a:lstStyle/>
        <a:p>
          <a:endParaRPr lang="en-US"/>
        </a:p>
      </dgm:t>
    </dgm:pt>
    <dgm:pt modelId="{2A064609-CCA5-2A49-A14C-27625718E04F}" type="pres">
      <dgm:prSet presAssocID="{99EF2047-7DF5-8046-9649-6BA5A9D48559}" presName="sibTrans" presStyleLbl="sibTrans2D1" presStyleIdx="3" presStyleCnt="4"/>
      <dgm:spPr/>
      <dgm:t>
        <a:bodyPr/>
        <a:lstStyle/>
        <a:p>
          <a:endParaRPr lang="en-US"/>
        </a:p>
      </dgm:t>
    </dgm:pt>
    <dgm:pt modelId="{EF392346-B2FD-2E4A-8799-60B8C2B3E334}" type="pres">
      <dgm:prSet presAssocID="{5B8C20A1-A01F-5945-862E-548EF32406D8}" presName="child" presStyleLbl="alignAccFollowNode1" presStyleIdx="3" presStyleCnt="4">
        <dgm:presLayoutVars>
          <dgm:chMax val="0"/>
          <dgm:bulletEnabled val="1"/>
        </dgm:presLayoutVars>
      </dgm:prSet>
      <dgm:spPr/>
      <dgm:t>
        <a:bodyPr/>
        <a:lstStyle/>
        <a:p>
          <a:endParaRPr lang="en-US"/>
        </a:p>
      </dgm:t>
    </dgm:pt>
  </dgm:ptLst>
  <dgm:cxnLst>
    <dgm:cxn modelId="{C1493CA7-FD93-CB4D-8E16-3BAD0D46D8C0}" type="presOf" srcId="{3DF3C446-2D30-B84A-BA92-1DE8B791AB0A}" destId="{BF9449CF-0D30-6949-89C3-6DB290ED7A22}" srcOrd="0" destOrd="0" presId="urn:microsoft.com/office/officeart/2005/8/layout/lProcess1"/>
    <dgm:cxn modelId="{3B4BC8B2-D918-ED45-9A8E-83D42A2529BB}" type="presOf" srcId="{24649F52-93A2-E140-8A9D-E5D16E93D143}" destId="{E7E70C37-AF17-414B-8BCC-82FB8FB1BEDD}" srcOrd="0" destOrd="0" presId="urn:microsoft.com/office/officeart/2005/8/layout/lProcess1"/>
    <dgm:cxn modelId="{296BA9F2-1CA5-7E4A-94E5-EF48086F5208}" type="presOf" srcId="{99EF2047-7DF5-8046-9649-6BA5A9D48559}" destId="{2A064609-CCA5-2A49-A14C-27625718E04F}" srcOrd="0" destOrd="0" presId="urn:microsoft.com/office/officeart/2005/8/layout/lProcess1"/>
    <dgm:cxn modelId="{3352D652-57ED-AB4B-9BE5-A659963834DA}" type="presOf" srcId="{15743BA4-9C72-5648-8A7C-025A57763688}" destId="{DB27AA5C-544B-8747-83D2-B74CF3902C65}" srcOrd="0" destOrd="0" presId="urn:microsoft.com/office/officeart/2005/8/layout/lProcess1"/>
    <dgm:cxn modelId="{953E7A5C-FED7-5740-8589-2D730EA19B23}" type="presOf" srcId="{901023FF-9140-8847-9ED0-D601888616DA}" destId="{F82C98A9-7422-F341-AB8C-9681A38E9D60}" srcOrd="0" destOrd="0" presId="urn:microsoft.com/office/officeart/2005/8/layout/lProcess1"/>
    <dgm:cxn modelId="{BCCA9484-FC9A-D441-9391-AC4FA7EC4EAF}" srcId="{15743BA4-9C72-5648-8A7C-025A57763688}" destId="{EB33DBE1-2F30-5E4A-BC3B-08BDD21D2A54}" srcOrd="0" destOrd="0" parTransId="{BAC9E19C-2367-CA42-B7AB-78AB75F0A470}" sibTransId="{99EF2047-7DF5-8046-9649-6BA5A9D48559}"/>
    <dgm:cxn modelId="{FECCC000-1EB2-3C4C-84A6-1C0799DA4B8A}" type="presOf" srcId="{DAFE4183-FF13-A840-83E3-581144AAD885}" destId="{15098F79-823E-BB49-8942-79AE3415ABBF}" srcOrd="0" destOrd="0" presId="urn:microsoft.com/office/officeart/2005/8/layout/lProcess1"/>
    <dgm:cxn modelId="{36708E44-188A-D042-8B5B-7492E22B035D}" type="presOf" srcId="{1C568455-6564-094E-8D94-258101B97905}" destId="{2D6EEEF2-0E79-D84C-89F1-38CB7774C936}" srcOrd="0" destOrd="0" presId="urn:microsoft.com/office/officeart/2005/8/layout/lProcess1"/>
    <dgm:cxn modelId="{37B78846-D55F-6048-898C-F93E0974C4C4}" srcId="{DAFE4183-FF13-A840-83E3-581144AAD885}" destId="{1C568455-6564-094E-8D94-258101B97905}" srcOrd="1" destOrd="0" parTransId="{2529AC20-C13E-3748-96C6-FE7B1810F3AB}" sibTransId="{CEC52892-4DBA-C944-A47A-3F6F115FBC2A}"/>
    <dgm:cxn modelId="{20122418-AFF8-7C40-9F9B-AC63DCC6F338}" type="presOf" srcId="{1CD8C70F-424C-6B44-BDFF-67C495507400}" destId="{6DE7622D-6224-394A-B13B-CF88A744C24B}" srcOrd="0" destOrd="0" presId="urn:microsoft.com/office/officeart/2005/8/layout/lProcess1"/>
    <dgm:cxn modelId="{5576D523-E3B9-5E4F-9BFD-873083619838}" type="presOf" srcId="{EB33DBE1-2F30-5E4A-BC3B-08BDD21D2A54}" destId="{88B978A7-FEA5-7741-BE9C-4D3C88812C22}" srcOrd="0" destOrd="0" presId="urn:microsoft.com/office/officeart/2005/8/layout/lProcess1"/>
    <dgm:cxn modelId="{1AF82384-089D-A04A-BC73-0B5DB26CDB8B}" srcId="{DAFE4183-FF13-A840-83E3-581144AAD885}" destId="{24649F52-93A2-E140-8A9D-E5D16E93D143}" srcOrd="0" destOrd="0" parTransId="{901023FF-9140-8847-9ED0-D601888616DA}" sibTransId="{3DF3C446-2D30-B84A-BA92-1DE8B791AB0A}"/>
    <dgm:cxn modelId="{83876DC9-611C-3C48-B056-0B93A5A35311}" srcId="{1CD8C70F-424C-6B44-BDFF-67C495507400}" destId="{15743BA4-9C72-5648-8A7C-025A57763688}" srcOrd="1" destOrd="0" parTransId="{4F397825-DF1F-3B48-A089-25ECE76D05FF}" sibTransId="{C023116C-E6A6-0144-AAE9-F2CFF965D844}"/>
    <dgm:cxn modelId="{3C37453D-0899-B74D-991F-B6D06A09EB36}" type="presOf" srcId="{5B8C20A1-A01F-5945-862E-548EF32406D8}" destId="{EF392346-B2FD-2E4A-8799-60B8C2B3E334}" srcOrd="0" destOrd="0" presId="urn:microsoft.com/office/officeart/2005/8/layout/lProcess1"/>
    <dgm:cxn modelId="{AB0A15E9-D32E-0647-AAF1-E028C21E9F6C}" srcId="{15743BA4-9C72-5648-8A7C-025A57763688}" destId="{5B8C20A1-A01F-5945-862E-548EF32406D8}" srcOrd="1" destOrd="0" parTransId="{1F6C026F-29D1-1249-89EF-01A186C707D1}" sibTransId="{1734073A-A2CF-764B-A862-FB1C145164E8}"/>
    <dgm:cxn modelId="{9AC1C24B-988A-4545-85AE-63F35DA5F9C3}" srcId="{1CD8C70F-424C-6B44-BDFF-67C495507400}" destId="{DAFE4183-FF13-A840-83E3-581144AAD885}" srcOrd="0" destOrd="0" parTransId="{A39DC04F-8AC5-A843-AD29-EAA60051193A}" sibTransId="{D1B4A282-E112-0349-B4FB-C684CFE120FF}"/>
    <dgm:cxn modelId="{0FD63ECF-6EE1-674D-8313-8C307C3C801B}" type="presOf" srcId="{BAC9E19C-2367-CA42-B7AB-78AB75F0A470}" destId="{BC2E7FA8-2E2E-A74A-A11F-6DC5966B0297}" srcOrd="0" destOrd="0" presId="urn:microsoft.com/office/officeart/2005/8/layout/lProcess1"/>
    <dgm:cxn modelId="{46DF128C-CEB0-9A4F-BEE7-E9E34C202890}" type="presParOf" srcId="{6DE7622D-6224-394A-B13B-CF88A744C24B}" destId="{F4237FA4-7CB0-1442-9AB0-BDE3E2215856}" srcOrd="0" destOrd="0" presId="urn:microsoft.com/office/officeart/2005/8/layout/lProcess1"/>
    <dgm:cxn modelId="{0AD56979-27C4-194D-9CBD-12D08CDE4F85}" type="presParOf" srcId="{F4237FA4-7CB0-1442-9AB0-BDE3E2215856}" destId="{15098F79-823E-BB49-8942-79AE3415ABBF}" srcOrd="0" destOrd="0" presId="urn:microsoft.com/office/officeart/2005/8/layout/lProcess1"/>
    <dgm:cxn modelId="{ADF4B0F6-4197-4647-9E6C-24A9C1CCD183}" type="presParOf" srcId="{F4237FA4-7CB0-1442-9AB0-BDE3E2215856}" destId="{F82C98A9-7422-F341-AB8C-9681A38E9D60}" srcOrd="1" destOrd="0" presId="urn:microsoft.com/office/officeart/2005/8/layout/lProcess1"/>
    <dgm:cxn modelId="{2393C9CB-AB12-6346-80F2-5F674609F1A1}" type="presParOf" srcId="{F4237FA4-7CB0-1442-9AB0-BDE3E2215856}" destId="{E7E70C37-AF17-414B-8BCC-82FB8FB1BEDD}" srcOrd="2" destOrd="0" presId="urn:microsoft.com/office/officeart/2005/8/layout/lProcess1"/>
    <dgm:cxn modelId="{4FA6EFFA-230F-7C48-BF2F-13A6866A34E6}" type="presParOf" srcId="{F4237FA4-7CB0-1442-9AB0-BDE3E2215856}" destId="{BF9449CF-0D30-6949-89C3-6DB290ED7A22}" srcOrd="3" destOrd="0" presId="urn:microsoft.com/office/officeart/2005/8/layout/lProcess1"/>
    <dgm:cxn modelId="{787EC56A-D8EF-7E45-8DDD-CE7F6F5E360E}" type="presParOf" srcId="{F4237FA4-7CB0-1442-9AB0-BDE3E2215856}" destId="{2D6EEEF2-0E79-D84C-89F1-38CB7774C936}" srcOrd="4" destOrd="0" presId="urn:microsoft.com/office/officeart/2005/8/layout/lProcess1"/>
    <dgm:cxn modelId="{FB3FBB67-5AF1-AC49-ABCE-102AC2CA16BA}" type="presParOf" srcId="{6DE7622D-6224-394A-B13B-CF88A744C24B}" destId="{9D90087C-DF03-B844-9DCF-2B11D208C08D}" srcOrd="1" destOrd="0" presId="urn:microsoft.com/office/officeart/2005/8/layout/lProcess1"/>
    <dgm:cxn modelId="{ECC417FB-7144-3449-B952-F6CD7D2DA4AD}" type="presParOf" srcId="{6DE7622D-6224-394A-B13B-CF88A744C24B}" destId="{9280964F-D743-8441-9EEB-46C01D351301}" srcOrd="2" destOrd="0" presId="urn:microsoft.com/office/officeart/2005/8/layout/lProcess1"/>
    <dgm:cxn modelId="{0991C1F5-87C0-4043-B95F-CF9C782AB0D7}" type="presParOf" srcId="{9280964F-D743-8441-9EEB-46C01D351301}" destId="{DB27AA5C-544B-8747-83D2-B74CF3902C65}" srcOrd="0" destOrd="0" presId="urn:microsoft.com/office/officeart/2005/8/layout/lProcess1"/>
    <dgm:cxn modelId="{8231A251-D789-064C-8949-56A7B7B8B757}" type="presParOf" srcId="{9280964F-D743-8441-9EEB-46C01D351301}" destId="{BC2E7FA8-2E2E-A74A-A11F-6DC5966B0297}" srcOrd="1" destOrd="0" presId="urn:microsoft.com/office/officeart/2005/8/layout/lProcess1"/>
    <dgm:cxn modelId="{E3703110-6ECB-D942-93FE-F528CA65510B}" type="presParOf" srcId="{9280964F-D743-8441-9EEB-46C01D351301}" destId="{88B978A7-FEA5-7741-BE9C-4D3C88812C22}" srcOrd="2" destOrd="0" presId="urn:microsoft.com/office/officeart/2005/8/layout/lProcess1"/>
    <dgm:cxn modelId="{70E7CA46-A411-DD41-B09C-01FDAFCC5458}" type="presParOf" srcId="{9280964F-D743-8441-9EEB-46C01D351301}" destId="{2A064609-CCA5-2A49-A14C-27625718E04F}" srcOrd="3" destOrd="0" presId="urn:microsoft.com/office/officeart/2005/8/layout/lProcess1"/>
    <dgm:cxn modelId="{34D8BFA0-734D-EA4F-A093-378664FD550C}" type="presParOf" srcId="{9280964F-D743-8441-9EEB-46C01D351301}" destId="{EF392346-B2FD-2E4A-8799-60B8C2B3E334}" srcOrd="4"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D8C70F-424C-6B44-BDFF-67C495507400}"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DAFE4183-FF13-A840-83E3-581144AAD885}">
      <dgm:prSet phldrT="[Text]" custT="1"/>
      <dgm:spPr/>
      <dgm:t>
        <a:bodyPr/>
        <a:lstStyle/>
        <a:p>
          <a:r>
            <a:rPr lang="en-US" sz="2000" dirty="0" smtClean="0">
              <a:solidFill>
                <a:srgbClr val="1F497D"/>
              </a:solidFill>
            </a:rPr>
            <a:t>Scribes &amp; Pharisees and John’s disciples</a:t>
          </a:r>
          <a:endParaRPr lang="en-US" sz="2000" dirty="0">
            <a:solidFill>
              <a:srgbClr val="1F497D"/>
            </a:solidFill>
          </a:endParaRPr>
        </a:p>
      </dgm:t>
    </dgm:pt>
    <dgm:pt modelId="{A39DC04F-8AC5-A843-AD29-EAA60051193A}" type="parTrans" cxnId="{9AC1C24B-988A-4545-85AE-63F35DA5F9C3}">
      <dgm:prSet/>
      <dgm:spPr/>
      <dgm:t>
        <a:bodyPr/>
        <a:lstStyle/>
        <a:p>
          <a:endParaRPr lang="en-US"/>
        </a:p>
      </dgm:t>
    </dgm:pt>
    <dgm:pt modelId="{D1B4A282-E112-0349-B4FB-C684CFE120FF}" type="sibTrans" cxnId="{9AC1C24B-988A-4545-85AE-63F35DA5F9C3}">
      <dgm:prSet/>
      <dgm:spPr/>
      <dgm:t>
        <a:bodyPr/>
        <a:lstStyle/>
        <a:p>
          <a:endParaRPr lang="en-US"/>
        </a:p>
      </dgm:t>
    </dgm:pt>
    <dgm:pt modelId="{24649F52-93A2-E140-8A9D-E5D16E93D143}">
      <dgm:prSet phldrT="[Text]"/>
      <dgm:spPr/>
      <dgm:t>
        <a:bodyPr/>
        <a:lstStyle/>
        <a:p>
          <a:r>
            <a:rPr lang="en-US" dirty="0" smtClean="0">
              <a:solidFill>
                <a:srgbClr val="1F497D"/>
              </a:solidFill>
            </a:rPr>
            <a:t>Old Testament</a:t>
          </a:r>
          <a:endParaRPr lang="en-US" dirty="0">
            <a:solidFill>
              <a:srgbClr val="1F497D"/>
            </a:solidFill>
          </a:endParaRPr>
        </a:p>
      </dgm:t>
    </dgm:pt>
    <dgm:pt modelId="{901023FF-9140-8847-9ED0-D601888616DA}" type="parTrans" cxnId="{1AF82384-089D-A04A-BC73-0B5DB26CDB8B}">
      <dgm:prSet/>
      <dgm:spPr/>
      <dgm:t>
        <a:bodyPr/>
        <a:lstStyle/>
        <a:p>
          <a:endParaRPr lang="en-US" dirty="0"/>
        </a:p>
      </dgm:t>
    </dgm:pt>
    <dgm:pt modelId="{3DF3C446-2D30-B84A-BA92-1DE8B791AB0A}" type="sibTrans" cxnId="{1AF82384-089D-A04A-BC73-0B5DB26CDB8B}">
      <dgm:prSet/>
      <dgm:spPr/>
      <dgm:t>
        <a:bodyPr/>
        <a:lstStyle/>
        <a:p>
          <a:endParaRPr lang="en-US" dirty="0"/>
        </a:p>
      </dgm:t>
    </dgm:pt>
    <dgm:pt modelId="{1C568455-6564-094E-8D94-258101B97905}">
      <dgm:prSet phldrT="[Text]"/>
      <dgm:spPr/>
      <dgm:t>
        <a:bodyPr/>
        <a:lstStyle/>
        <a:p>
          <a:r>
            <a:rPr lang="en-US" dirty="0" smtClean="0">
              <a:solidFill>
                <a:srgbClr val="1F497D"/>
              </a:solidFill>
            </a:rPr>
            <a:t>Fasting</a:t>
          </a:r>
          <a:endParaRPr lang="en-US" dirty="0">
            <a:solidFill>
              <a:srgbClr val="1F497D"/>
            </a:solidFill>
          </a:endParaRPr>
        </a:p>
      </dgm:t>
    </dgm:pt>
    <dgm:pt modelId="{2529AC20-C13E-3748-96C6-FE7B1810F3AB}" type="parTrans" cxnId="{37B78846-D55F-6048-898C-F93E0974C4C4}">
      <dgm:prSet/>
      <dgm:spPr/>
      <dgm:t>
        <a:bodyPr/>
        <a:lstStyle/>
        <a:p>
          <a:endParaRPr lang="en-US"/>
        </a:p>
      </dgm:t>
    </dgm:pt>
    <dgm:pt modelId="{CEC52892-4DBA-C944-A47A-3F6F115FBC2A}" type="sibTrans" cxnId="{37B78846-D55F-6048-898C-F93E0974C4C4}">
      <dgm:prSet/>
      <dgm:spPr/>
      <dgm:t>
        <a:bodyPr/>
        <a:lstStyle/>
        <a:p>
          <a:endParaRPr lang="en-US"/>
        </a:p>
      </dgm:t>
    </dgm:pt>
    <dgm:pt modelId="{15743BA4-9C72-5648-8A7C-025A57763688}">
      <dgm:prSet phldrT="[Text]" custT="1"/>
      <dgm:spPr/>
      <dgm:t>
        <a:bodyPr/>
        <a:lstStyle/>
        <a:p>
          <a:r>
            <a:rPr lang="en-US" sz="3400" dirty="0" smtClean="0">
              <a:solidFill>
                <a:srgbClr val="1F497D"/>
              </a:solidFill>
            </a:rPr>
            <a:t>Jesus</a:t>
          </a:r>
          <a:endParaRPr lang="en-US" sz="3400" dirty="0">
            <a:solidFill>
              <a:srgbClr val="1F497D"/>
            </a:solidFill>
          </a:endParaRPr>
        </a:p>
      </dgm:t>
    </dgm:pt>
    <dgm:pt modelId="{4F397825-DF1F-3B48-A089-25ECE76D05FF}" type="parTrans" cxnId="{83876DC9-611C-3C48-B056-0B93A5A35311}">
      <dgm:prSet/>
      <dgm:spPr/>
      <dgm:t>
        <a:bodyPr/>
        <a:lstStyle/>
        <a:p>
          <a:endParaRPr lang="en-US"/>
        </a:p>
      </dgm:t>
    </dgm:pt>
    <dgm:pt modelId="{C023116C-E6A6-0144-AAE9-F2CFF965D844}" type="sibTrans" cxnId="{83876DC9-611C-3C48-B056-0B93A5A35311}">
      <dgm:prSet/>
      <dgm:spPr/>
      <dgm:t>
        <a:bodyPr/>
        <a:lstStyle/>
        <a:p>
          <a:endParaRPr lang="en-US"/>
        </a:p>
      </dgm:t>
    </dgm:pt>
    <dgm:pt modelId="{EB33DBE1-2F30-5E4A-BC3B-08BDD21D2A54}">
      <dgm:prSet phldrT="[Text]"/>
      <dgm:spPr/>
      <dgm:t>
        <a:bodyPr/>
        <a:lstStyle/>
        <a:p>
          <a:r>
            <a:rPr lang="en-US" dirty="0" smtClean="0">
              <a:solidFill>
                <a:srgbClr val="1F497D"/>
              </a:solidFill>
            </a:rPr>
            <a:t>New Testament</a:t>
          </a:r>
          <a:endParaRPr lang="en-US" dirty="0">
            <a:solidFill>
              <a:srgbClr val="1F497D"/>
            </a:solidFill>
          </a:endParaRPr>
        </a:p>
      </dgm:t>
    </dgm:pt>
    <dgm:pt modelId="{BAC9E19C-2367-CA42-B7AB-78AB75F0A470}" type="parTrans" cxnId="{BCCA9484-FC9A-D441-9391-AC4FA7EC4EAF}">
      <dgm:prSet/>
      <dgm:spPr/>
      <dgm:t>
        <a:bodyPr/>
        <a:lstStyle/>
        <a:p>
          <a:endParaRPr lang="en-US" dirty="0"/>
        </a:p>
      </dgm:t>
    </dgm:pt>
    <dgm:pt modelId="{99EF2047-7DF5-8046-9649-6BA5A9D48559}" type="sibTrans" cxnId="{BCCA9484-FC9A-D441-9391-AC4FA7EC4EAF}">
      <dgm:prSet/>
      <dgm:spPr/>
      <dgm:t>
        <a:bodyPr/>
        <a:lstStyle/>
        <a:p>
          <a:endParaRPr lang="en-US" dirty="0"/>
        </a:p>
      </dgm:t>
    </dgm:pt>
    <dgm:pt modelId="{5B8C20A1-A01F-5945-862E-548EF32406D8}">
      <dgm:prSet phldrT="[Text]"/>
      <dgm:spPr/>
      <dgm:t>
        <a:bodyPr/>
        <a:lstStyle/>
        <a:p>
          <a:r>
            <a:rPr lang="en-US" dirty="0" smtClean="0">
              <a:solidFill>
                <a:srgbClr val="1F497D"/>
              </a:solidFill>
            </a:rPr>
            <a:t>Feasting</a:t>
          </a:r>
          <a:endParaRPr lang="en-US" dirty="0">
            <a:solidFill>
              <a:srgbClr val="1F497D"/>
            </a:solidFill>
          </a:endParaRPr>
        </a:p>
      </dgm:t>
    </dgm:pt>
    <dgm:pt modelId="{1F6C026F-29D1-1249-89EF-01A186C707D1}" type="parTrans" cxnId="{AB0A15E9-D32E-0647-AAF1-E028C21E9F6C}">
      <dgm:prSet/>
      <dgm:spPr/>
      <dgm:t>
        <a:bodyPr/>
        <a:lstStyle/>
        <a:p>
          <a:endParaRPr lang="en-US"/>
        </a:p>
      </dgm:t>
    </dgm:pt>
    <dgm:pt modelId="{1734073A-A2CF-764B-A862-FB1C145164E8}" type="sibTrans" cxnId="{AB0A15E9-D32E-0647-AAF1-E028C21E9F6C}">
      <dgm:prSet/>
      <dgm:spPr/>
      <dgm:t>
        <a:bodyPr/>
        <a:lstStyle/>
        <a:p>
          <a:endParaRPr lang="en-US"/>
        </a:p>
      </dgm:t>
    </dgm:pt>
    <dgm:pt modelId="{6DE7622D-6224-394A-B13B-CF88A744C24B}" type="pres">
      <dgm:prSet presAssocID="{1CD8C70F-424C-6B44-BDFF-67C495507400}" presName="Name0" presStyleCnt="0">
        <dgm:presLayoutVars>
          <dgm:dir/>
          <dgm:animLvl val="lvl"/>
          <dgm:resizeHandles val="exact"/>
        </dgm:presLayoutVars>
      </dgm:prSet>
      <dgm:spPr/>
      <dgm:t>
        <a:bodyPr/>
        <a:lstStyle/>
        <a:p>
          <a:endParaRPr lang="en-US"/>
        </a:p>
      </dgm:t>
    </dgm:pt>
    <dgm:pt modelId="{F4237FA4-7CB0-1442-9AB0-BDE3E2215856}" type="pres">
      <dgm:prSet presAssocID="{DAFE4183-FF13-A840-83E3-581144AAD885}" presName="vertFlow" presStyleCnt="0"/>
      <dgm:spPr/>
    </dgm:pt>
    <dgm:pt modelId="{15098F79-823E-BB49-8942-79AE3415ABBF}" type="pres">
      <dgm:prSet presAssocID="{DAFE4183-FF13-A840-83E3-581144AAD885}" presName="header" presStyleLbl="node1" presStyleIdx="0" presStyleCnt="2"/>
      <dgm:spPr/>
      <dgm:t>
        <a:bodyPr/>
        <a:lstStyle/>
        <a:p>
          <a:endParaRPr lang="en-US"/>
        </a:p>
      </dgm:t>
    </dgm:pt>
    <dgm:pt modelId="{F82C98A9-7422-F341-AB8C-9681A38E9D60}" type="pres">
      <dgm:prSet presAssocID="{901023FF-9140-8847-9ED0-D601888616DA}" presName="parTrans" presStyleLbl="sibTrans2D1" presStyleIdx="0" presStyleCnt="4"/>
      <dgm:spPr/>
      <dgm:t>
        <a:bodyPr/>
        <a:lstStyle/>
        <a:p>
          <a:endParaRPr lang="en-US"/>
        </a:p>
      </dgm:t>
    </dgm:pt>
    <dgm:pt modelId="{E7E70C37-AF17-414B-8BCC-82FB8FB1BEDD}" type="pres">
      <dgm:prSet presAssocID="{24649F52-93A2-E140-8A9D-E5D16E93D143}" presName="child" presStyleLbl="alignAccFollowNode1" presStyleIdx="0" presStyleCnt="4">
        <dgm:presLayoutVars>
          <dgm:chMax val="0"/>
          <dgm:bulletEnabled val="1"/>
        </dgm:presLayoutVars>
      </dgm:prSet>
      <dgm:spPr/>
      <dgm:t>
        <a:bodyPr/>
        <a:lstStyle/>
        <a:p>
          <a:endParaRPr lang="en-US"/>
        </a:p>
      </dgm:t>
    </dgm:pt>
    <dgm:pt modelId="{BF9449CF-0D30-6949-89C3-6DB290ED7A22}" type="pres">
      <dgm:prSet presAssocID="{3DF3C446-2D30-B84A-BA92-1DE8B791AB0A}" presName="sibTrans" presStyleLbl="sibTrans2D1" presStyleIdx="1" presStyleCnt="4"/>
      <dgm:spPr/>
      <dgm:t>
        <a:bodyPr/>
        <a:lstStyle/>
        <a:p>
          <a:endParaRPr lang="en-US"/>
        </a:p>
      </dgm:t>
    </dgm:pt>
    <dgm:pt modelId="{2D6EEEF2-0E79-D84C-89F1-38CB7774C936}" type="pres">
      <dgm:prSet presAssocID="{1C568455-6564-094E-8D94-258101B97905}" presName="child" presStyleLbl="alignAccFollowNode1" presStyleIdx="1" presStyleCnt="4">
        <dgm:presLayoutVars>
          <dgm:chMax val="0"/>
          <dgm:bulletEnabled val="1"/>
        </dgm:presLayoutVars>
      </dgm:prSet>
      <dgm:spPr/>
      <dgm:t>
        <a:bodyPr/>
        <a:lstStyle/>
        <a:p>
          <a:endParaRPr lang="en-US"/>
        </a:p>
      </dgm:t>
    </dgm:pt>
    <dgm:pt modelId="{9D90087C-DF03-B844-9DCF-2B11D208C08D}" type="pres">
      <dgm:prSet presAssocID="{DAFE4183-FF13-A840-83E3-581144AAD885}" presName="hSp" presStyleCnt="0"/>
      <dgm:spPr/>
    </dgm:pt>
    <dgm:pt modelId="{9280964F-D743-8441-9EEB-46C01D351301}" type="pres">
      <dgm:prSet presAssocID="{15743BA4-9C72-5648-8A7C-025A57763688}" presName="vertFlow" presStyleCnt="0"/>
      <dgm:spPr/>
    </dgm:pt>
    <dgm:pt modelId="{DB27AA5C-544B-8747-83D2-B74CF3902C65}" type="pres">
      <dgm:prSet presAssocID="{15743BA4-9C72-5648-8A7C-025A57763688}" presName="header" presStyleLbl="node1" presStyleIdx="1" presStyleCnt="2"/>
      <dgm:spPr/>
      <dgm:t>
        <a:bodyPr/>
        <a:lstStyle/>
        <a:p>
          <a:endParaRPr lang="en-US"/>
        </a:p>
      </dgm:t>
    </dgm:pt>
    <dgm:pt modelId="{BC2E7FA8-2E2E-A74A-A11F-6DC5966B0297}" type="pres">
      <dgm:prSet presAssocID="{BAC9E19C-2367-CA42-B7AB-78AB75F0A470}" presName="parTrans" presStyleLbl="sibTrans2D1" presStyleIdx="2" presStyleCnt="4"/>
      <dgm:spPr/>
      <dgm:t>
        <a:bodyPr/>
        <a:lstStyle/>
        <a:p>
          <a:endParaRPr lang="en-US"/>
        </a:p>
      </dgm:t>
    </dgm:pt>
    <dgm:pt modelId="{88B978A7-FEA5-7741-BE9C-4D3C88812C22}" type="pres">
      <dgm:prSet presAssocID="{EB33DBE1-2F30-5E4A-BC3B-08BDD21D2A54}" presName="child" presStyleLbl="alignAccFollowNode1" presStyleIdx="2" presStyleCnt="4">
        <dgm:presLayoutVars>
          <dgm:chMax val="0"/>
          <dgm:bulletEnabled val="1"/>
        </dgm:presLayoutVars>
      </dgm:prSet>
      <dgm:spPr/>
      <dgm:t>
        <a:bodyPr/>
        <a:lstStyle/>
        <a:p>
          <a:endParaRPr lang="en-US"/>
        </a:p>
      </dgm:t>
    </dgm:pt>
    <dgm:pt modelId="{2A064609-CCA5-2A49-A14C-27625718E04F}" type="pres">
      <dgm:prSet presAssocID="{99EF2047-7DF5-8046-9649-6BA5A9D48559}" presName="sibTrans" presStyleLbl="sibTrans2D1" presStyleIdx="3" presStyleCnt="4"/>
      <dgm:spPr/>
      <dgm:t>
        <a:bodyPr/>
        <a:lstStyle/>
        <a:p>
          <a:endParaRPr lang="en-US"/>
        </a:p>
      </dgm:t>
    </dgm:pt>
    <dgm:pt modelId="{EF392346-B2FD-2E4A-8799-60B8C2B3E334}" type="pres">
      <dgm:prSet presAssocID="{5B8C20A1-A01F-5945-862E-548EF32406D8}" presName="child" presStyleLbl="alignAccFollowNode1" presStyleIdx="3" presStyleCnt="4">
        <dgm:presLayoutVars>
          <dgm:chMax val="0"/>
          <dgm:bulletEnabled val="1"/>
        </dgm:presLayoutVars>
      </dgm:prSet>
      <dgm:spPr/>
      <dgm:t>
        <a:bodyPr/>
        <a:lstStyle/>
        <a:p>
          <a:endParaRPr lang="en-US"/>
        </a:p>
      </dgm:t>
    </dgm:pt>
  </dgm:ptLst>
  <dgm:cxnLst>
    <dgm:cxn modelId="{A63141A6-700B-E64C-AC18-482894D0D8D9}" type="presOf" srcId="{BAC9E19C-2367-CA42-B7AB-78AB75F0A470}" destId="{BC2E7FA8-2E2E-A74A-A11F-6DC5966B0297}" srcOrd="0" destOrd="0" presId="urn:microsoft.com/office/officeart/2005/8/layout/lProcess1"/>
    <dgm:cxn modelId="{E0950EF5-9C66-2A4F-9C82-BFF366E35D2F}" type="presOf" srcId="{1C568455-6564-094E-8D94-258101B97905}" destId="{2D6EEEF2-0E79-D84C-89F1-38CB7774C936}" srcOrd="0" destOrd="0" presId="urn:microsoft.com/office/officeart/2005/8/layout/lProcess1"/>
    <dgm:cxn modelId="{BCCA9484-FC9A-D441-9391-AC4FA7EC4EAF}" srcId="{15743BA4-9C72-5648-8A7C-025A57763688}" destId="{EB33DBE1-2F30-5E4A-BC3B-08BDD21D2A54}" srcOrd="0" destOrd="0" parTransId="{BAC9E19C-2367-CA42-B7AB-78AB75F0A470}" sibTransId="{99EF2047-7DF5-8046-9649-6BA5A9D48559}"/>
    <dgm:cxn modelId="{91A28FA1-E5C8-9C4F-87D1-CEB61D808D96}" type="presOf" srcId="{99EF2047-7DF5-8046-9649-6BA5A9D48559}" destId="{2A064609-CCA5-2A49-A14C-27625718E04F}" srcOrd="0" destOrd="0" presId="urn:microsoft.com/office/officeart/2005/8/layout/lProcess1"/>
    <dgm:cxn modelId="{651B556A-A7F6-6949-9D57-B15238B73C8E}" type="presOf" srcId="{3DF3C446-2D30-B84A-BA92-1DE8B791AB0A}" destId="{BF9449CF-0D30-6949-89C3-6DB290ED7A22}" srcOrd="0" destOrd="0" presId="urn:microsoft.com/office/officeart/2005/8/layout/lProcess1"/>
    <dgm:cxn modelId="{786C770F-1FEC-5049-B2A9-3E5BFD815A3A}" type="presOf" srcId="{1CD8C70F-424C-6B44-BDFF-67C495507400}" destId="{6DE7622D-6224-394A-B13B-CF88A744C24B}" srcOrd="0" destOrd="0" presId="urn:microsoft.com/office/officeart/2005/8/layout/lProcess1"/>
    <dgm:cxn modelId="{37B78846-D55F-6048-898C-F93E0974C4C4}" srcId="{DAFE4183-FF13-A840-83E3-581144AAD885}" destId="{1C568455-6564-094E-8D94-258101B97905}" srcOrd="1" destOrd="0" parTransId="{2529AC20-C13E-3748-96C6-FE7B1810F3AB}" sibTransId="{CEC52892-4DBA-C944-A47A-3F6F115FBC2A}"/>
    <dgm:cxn modelId="{6D971F37-CAF6-BC45-B0CA-1EF74EE6AE38}" type="presOf" srcId="{15743BA4-9C72-5648-8A7C-025A57763688}" destId="{DB27AA5C-544B-8747-83D2-B74CF3902C65}" srcOrd="0" destOrd="0" presId="urn:microsoft.com/office/officeart/2005/8/layout/lProcess1"/>
    <dgm:cxn modelId="{820D167A-DDB2-A347-BC3A-344DEECAE7FB}" type="presOf" srcId="{901023FF-9140-8847-9ED0-D601888616DA}" destId="{F82C98A9-7422-F341-AB8C-9681A38E9D60}" srcOrd="0" destOrd="0" presId="urn:microsoft.com/office/officeart/2005/8/layout/lProcess1"/>
    <dgm:cxn modelId="{1AF82384-089D-A04A-BC73-0B5DB26CDB8B}" srcId="{DAFE4183-FF13-A840-83E3-581144AAD885}" destId="{24649F52-93A2-E140-8A9D-E5D16E93D143}" srcOrd="0" destOrd="0" parTransId="{901023FF-9140-8847-9ED0-D601888616DA}" sibTransId="{3DF3C446-2D30-B84A-BA92-1DE8B791AB0A}"/>
    <dgm:cxn modelId="{83876DC9-611C-3C48-B056-0B93A5A35311}" srcId="{1CD8C70F-424C-6B44-BDFF-67C495507400}" destId="{15743BA4-9C72-5648-8A7C-025A57763688}" srcOrd="1" destOrd="0" parTransId="{4F397825-DF1F-3B48-A089-25ECE76D05FF}" sibTransId="{C023116C-E6A6-0144-AAE9-F2CFF965D844}"/>
    <dgm:cxn modelId="{25DA6B43-5C68-3648-ABD8-FC56EDE8A8E8}" type="presOf" srcId="{24649F52-93A2-E140-8A9D-E5D16E93D143}" destId="{E7E70C37-AF17-414B-8BCC-82FB8FB1BEDD}" srcOrd="0" destOrd="0" presId="urn:microsoft.com/office/officeart/2005/8/layout/lProcess1"/>
    <dgm:cxn modelId="{84AF9108-F22D-AD42-B4BE-D4D12AF48253}" type="presOf" srcId="{DAFE4183-FF13-A840-83E3-581144AAD885}" destId="{15098F79-823E-BB49-8942-79AE3415ABBF}" srcOrd="0" destOrd="0" presId="urn:microsoft.com/office/officeart/2005/8/layout/lProcess1"/>
    <dgm:cxn modelId="{412FFA4F-202A-9F4B-921C-ED6479953690}" type="presOf" srcId="{5B8C20A1-A01F-5945-862E-548EF32406D8}" destId="{EF392346-B2FD-2E4A-8799-60B8C2B3E334}" srcOrd="0" destOrd="0" presId="urn:microsoft.com/office/officeart/2005/8/layout/lProcess1"/>
    <dgm:cxn modelId="{9EEA6362-E2FE-0743-9453-15C3CA0E2365}" type="presOf" srcId="{EB33DBE1-2F30-5E4A-BC3B-08BDD21D2A54}" destId="{88B978A7-FEA5-7741-BE9C-4D3C88812C22}" srcOrd="0" destOrd="0" presId="urn:microsoft.com/office/officeart/2005/8/layout/lProcess1"/>
    <dgm:cxn modelId="{AB0A15E9-D32E-0647-AAF1-E028C21E9F6C}" srcId="{15743BA4-9C72-5648-8A7C-025A57763688}" destId="{5B8C20A1-A01F-5945-862E-548EF32406D8}" srcOrd="1" destOrd="0" parTransId="{1F6C026F-29D1-1249-89EF-01A186C707D1}" sibTransId="{1734073A-A2CF-764B-A862-FB1C145164E8}"/>
    <dgm:cxn modelId="{9AC1C24B-988A-4545-85AE-63F35DA5F9C3}" srcId="{1CD8C70F-424C-6B44-BDFF-67C495507400}" destId="{DAFE4183-FF13-A840-83E3-581144AAD885}" srcOrd="0" destOrd="0" parTransId="{A39DC04F-8AC5-A843-AD29-EAA60051193A}" sibTransId="{D1B4A282-E112-0349-B4FB-C684CFE120FF}"/>
    <dgm:cxn modelId="{605AD4B2-E811-9C43-9736-00B2D06A7DFB}" type="presParOf" srcId="{6DE7622D-6224-394A-B13B-CF88A744C24B}" destId="{F4237FA4-7CB0-1442-9AB0-BDE3E2215856}" srcOrd="0" destOrd="0" presId="urn:microsoft.com/office/officeart/2005/8/layout/lProcess1"/>
    <dgm:cxn modelId="{8E084C4C-B1A4-164F-8CD7-B64D96D00812}" type="presParOf" srcId="{F4237FA4-7CB0-1442-9AB0-BDE3E2215856}" destId="{15098F79-823E-BB49-8942-79AE3415ABBF}" srcOrd="0" destOrd="0" presId="urn:microsoft.com/office/officeart/2005/8/layout/lProcess1"/>
    <dgm:cxn modelId="{D7AD4EC0-F019-804E-8883-3FF8554760A2}" type="presParOf" srcId="{F4237FA4-7CB0-1442-9AB0-BDE3E2215856}" destId="{F82C98A9-7422-F341-AB8C-9681A38E9D60}" srcOrd="1" destOrd="0" presId="urn:microsoft.com/office/officeart/2005/8/layout/lProcess1"/>
    <dgm:cxn modelId="{6E5CC955-2622-CA4C-A458-DFEDDC0F1A26}" type="presParOf" srcId="{F4237FA4-7CB0-1442-9AB0-BDE3E2215856}" destId="{E7E70C37-AF17-414B-8BCC-82FB8FB1BEDD}" srcOrd="2" destOrd="0" presId="urn:microsoft.com/office/officeart/2005/8/layout/lProcess1"/>
    <dgm:cxn modelId="{47D3E69C-89F1-524A-8CB9-F7B99CA3DE5A}" type="presParOf" srcId="{F4237FA4-7CB0-1442-9AB0-BDE3E2215856}" destId="{BF9449CF-0D30-6949-89C3-6DB290ED7A22}" srcOrd="3" destOrd="0" presId="urn:microsoft.com/office/officeart/2005/8/layout/lProcess1"/>
    <dgm:cxn modelId="{E453E880-911F-C14B-8958-9E091F92B580}" type="presParOf" srcId="{F4237FA4-7CB0-1442-9AB0-BDE3E2215856}" destId="{2D6EEEF2-0E79-D84C-89F1-38CB7774C936}" srcOrd="4" destOrd="0" presId="urn:microsoft.com/office/officeart/2005/8/layout/lProcess1"/>
    <dgm:cxn modelId="{079A521A-1DC4-B746-92BF-056F372554B6}" type="presParOf" srcId="{6DE7622D-6224-394A-B13B-CF88A744C24B}" destId="{9D90087C-DF03-B844-9DCF-2B11D208C08D}" srcOrd="1" destOrd="0" presId="urn:microsoft.com/office/officeart/2005/8/layout/lProcess1"/>
    <dgm:cxn modelId="{76C5CCBB-EC80-D04E-B316-989A0DE10B4E}" type="presParOf" srcId="{6DE7622D-6224-394A-B13B-CF88A744C24B}" destId="{9280964F-D743-8441-9EEB-46C01D351301}" srcOrd="2" destOrd="0" presId="urn:microsoft.com/office/officeart/2005/8/layout/lProcess1"/>
    <dgm:cxn modelId="{61C39118-4E92-0346-AF29-FC35F74C0AA1}" type="presParOf" srcId="{9280964F-D743-8441-9EEB-46C01D351301}" destId="{DB27AA5C-544B-8747-83D2-B74CF3902C65}" srcOrd="0" destOrd="0" presId="urn:microsoft.com/office/officeart/2005/8/layout/lProcess1"/>
    <dgm:cxn modelId="{C90CF0CC-A765-C544-85EF-D5A511DA590A}" type="presParOf" srcId="{9280964F-D743-8441-9EEB-46C01D351301}" destId="{BC2E7FA8-2E2E-A74A-A11F-6DC5966B0297}" srcOrd="1" destOrd="0" presId="urn:microsoft.com/office/officeart/2005/8/layout/lProcess1"/>
    <dgm:cxn modelId="{E0F40308-38E1-5147-A2A8-F39FAA8AEE0B}" type="presParOf" srcId="{9280964F-D743-8441-9EEB-46C01D351301}" destId="{88B978A7-FEA5-7741-BE9C-4D3C88812C22}" srcOrd="2" destOrd="0" presId="urn:microsoft.com/office/officeart/2005/8/layout/lProcess1"/>
    <dgm:cxn modelId="{DEBD43BE-2963-FB41-A276-A3628BB25478}" type="presParOf" srcId="{9280964F-D743-8441-9EEB-46C01D351301}" destId="{2A064609-CCA5-2A49-A14C-27625718E04F}" srcOrd="3" destOrd="0" presId="urn:microsoft.com/office/officeart/2005/8/layout/lProcess1"/>
    <dgm:cxn modelId="{5503D34C-A9BB-4841-B930-3761AEF6914D}" type="presParOf" srcId="{9280964F-D743-8441-9EEB-46C01D351301}" destId="{EF392346-B2FD-2E4A-8799-60B8C2B3E334}" srcOrd="4"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D8C70F-424C-6B44-BDFF-67C495507400}"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DAFE4183-FF13-A840-83E3-581144AAD885}">
      <dgm:prSet phldrT="[Text]" custT="1"/>
      <dgm:spPr/>
      <dgm:t>
        <a:bodyPr/>
        <a:lstStyle/>
        <a:p>
          <a:r>
            <a:rPr lang="en-US" sz="2000" dirty="0" smtClean="0">
              <a:solidFill>
                <a:srgbClr val="1F497D"/>
              </a:solidFill>
            </a:rPr>
            <a:t>Scribes &amp; Pharisees and John’s disciples</a:t>
          </a:r>
          <a:endParaRPr lang="en-US" sz="2000" dirty="0">
            <a:solidFill>
              <a:srgbClr val="1F497D"/>
            </a:solidFill>
          </a:endParaRPr>
        </a:p>
      </dgm:t>
    </dgm:pt>
    <dgm:pt modelId="{A39DC04F-8AC5-A843-AD29-EAA60051193A}" type="parTrans" cxnId="{9AC1C24B-988A-4545-85AE-63F35DA5F9C3}">
      <dgm:prSet/>
      <dgm:spPr/>
      <dgm:t>
        <a:bodyPr/>
        <a:lstStyle/>
        <a:p>
          <a:endParaRPr lang="en-US"/>
        </a:p>
      </dgm:t>
    </dgm:pt>
    <dgm:pt modelId="{D1B4A282-E112-0349-B4FB-C684CFE120FF}" type="sibTrans" cxnId="{9AC1C24B-988A-4545-85AE-63F35DA5F9C3}">
      <dgm:prSet/>
      <dgm:spPr/>
      <dgm:t>
        <a:bodyPr/>
        <a:lstStyle/>
        <a:p>
          <a:endParaRPr lang="en-US"/>
        </a:p>
      </dgm:t>
    </dgm:pt>
    <dgm:pt modelId="{24649F52-93A2-E140-8A9D-E5D16E93D143}">
      <dgm:prSet phldrT="[Text]"/>
      <dgm:spPr/>
      <dgm:t>
        <a:bodyPr/>
        <a:lstStyle/>
        <a:p>
          <a:r>
            <a:rPr lang="en-US" dirty="0" smtClean="0">
              <a:solidFill>
                <a:srgbClr val="1F497D"/>
              </a:solidFill>
            </a:rPr>
            <a:t>Old Testament</a:t>
          </a:r>
          <a:endParaRPr lang="en-US" dirty="0">
            <a:solidFill>
              <a:srgbClr val="1F497D"/>
            </a:solidFill>
          </a:endParaRPr>
        </a:p>
      </dgm:t>
    </dgm:pt>
    <dgm:pt modelId="{901023FF-9140-8847-9ED0-D601888616DA}" type="parTrans" cxnId="{1AF82384-089D-A04A-BC73-0B5DB26CDB8B}">
      <dgm:prSet/>
      <dgm:spPr/>
      <dgm:t>
        <a:bodyPr/>
        <a:lstStyle/>
        <a:p>
          <a:endParaRPr lang="en-US" dirty="0"/>
        </a:p>
      </dgm:t>
    </dgm:pt>
    <dgm:pt modelId="{3DF3C446-2D30-B84A-BA92-1DE8B791AB0A}" type="sibTrans" cxnId="{1AF82384-089D-A04A-BC73-0B5DB26CDB8B}">
      <dgm:prSet/>
      <dgm:spPr/>
      <dgm:t>
        <a:bodyPr/>
        <a:lstStyle/>
        <a:p>
          <a:endParaRPr lang="en-US" dirty="0"/>
        </a:p>
      </dgm:t>
    </dgm:pt>
    <dgm:pt modelId="{1C568455-6564-094E-8D94-258101B97905}">
      <dgm:prSet phldrT="[Text]"/>
      <dgm:spPr/>
      <dgm:t>
        <a:bodyPr/>
        <a:lstStyle/>
        <a:p>
          <a:r>
            <a:rPr lang="en-US" dirty="0" smtClean="0">
              <a:solidFill>
                <a:srgbClr val="1F497D"/>
              </a:solidFill>
            </a:rPr>
            <a:t>Fasting</a:t>
          </a:r>
          <a:endParaRPr lang="en-US" dirty="0">
            <a:solidFill>
              <a:srgbClr val="1F497D"/>
            </a:solidFill>
          </a:endParaRPr>
        </a:p>
      </dgm:t>
    </dgm:pt>
    <dgm:pt modelId="{2529AC20-C13E-3748-96C6-FE7B1810F3AB}" type="parTrans" cxnId="{37B78846-D55F-6048-898C-F93E0974C4C4}">
      <dgm:prSet/>
      <dgm:spPr/>
      <dgm:t>
        <a:bodyPr/>
        <a:lstStyle/>
        <a:p>
          <a:endParaRPr lang="en-US"/>
        </a:p>
      </dgm:t>
    </dgm:pt>
    <dgm:pt modelId="{CEC52892-4DBA-C944-A47A-3F6F115FBC2A}" type="sibTrans" cxnId="{37B78846-D55F-6048-898C-F93E0974C4C4}">
      <dgm:prSet/>
      <dgm:spPr/>
      <dgm:t>
        <a:bodyPr/>
        <a:lstStyle/>
        <a:p>
          <a:endParaRPr lang="en-US"/>
        </a:p>
      </dgm:t>
    </dgm:pt>
    <dgm:pt modelId="{15743BA4-9C72-5648-8A7C-025A57763688}">
      <dgm:prSet phldrT="[Text]" custT="1"/>
      <dgm:spPr/>
      <dgm:t>
        <a:bodyPr/>
        <a:lstStyle/>
        <a:p>
          <a:r>
            <a:rPr lang="en-US" sz="3400" dirty="0" smtClean="0">
              <a:solidFill>
                <a:srgbClr val="1F497D"/>
              </a:solidFill>
            </a:rPr>
            <a:t>Jesus</a:t>
          </a:r>
          <a:endParaRPr lang="en-US" sz="3400" dirty="0">
            <a:solidFill>
              <a:srgbClr val="1F497D"/>
            </a:solidFill>
          </a:endParaRPr>
        </a:p>
      </dgm:t>
    </dgm:pt>
    <dgm:pt modelId="{4F397825-DF1F-3B48-A089-25ECE76D05FF}" type="parTrans" cxnId="{83876DC9-611C-3C48-B056-0B93A5A35311}">
      <dgm:prSet/>
      <dgm:spPr/>
      <dgm:t>
        <a:bodyPr/>
        <a:lstStyle/>
        <a:p>
          <a:endParaRPr lang="en-US"/>
        </a:p>
      </dgm:t>
    </dgm:pt>
    <dgm:pt modelId="{C023116C-E6A6-0144-AAE9-F2CFF965D844}" type="sibTrans" cxnId="{83876DC9-611C-3C48-B056-0B93A5A35311}">
      <dgm:prSet/>
      <dgm:spPr/>
      <dgm:t>
        <a:bodyPr/>
        <a:lstStyle/>
        <a:p>
          <a:endParaRPr lang="en-US"/>
        </a:p>
      </dgm:t>
    </dgm:pt>
    <dgm:pt modelId="{EB33DBE1-2F30-5E4A-BC3B-08BDD21D2A54}">
      <dgm:prSet phldrT="[Text]"/>
      <dgm:spPr/>
      <dgm:t>
        <a:bodyPr/>
        <a:lstStyle/>
        <a:p>
          <a:r>
            <a:rPr lang="en-US" dirty="0" smtClean="0">
              <a:solidFill>
                <a:srgbClr val="1F497D"/>
              </a:solidFill>
            </a:rPr>
            <a:t>New Testament</a:t>
          </a:r>
          <a:endParaRPr lang="en-US" dirty="0">
            <a:solidFill>
              <a:srgbClr val="1F497D"/>
            </a:solidFill>
          </a:endParaRPr>
        </a:p>
      </dgm:t>
    </dgm:pt>
    <dgm:pt modelId="{BAC9E19C-2367-CA42-B7AB-78AB75F0A470}" type="parTrans" cxnId="{BCCA9484-FC9A-D441-9391-AC4FA7EC4EAF}">
      <dgm:prSet/>
      <dgm:spPr/>
      <dgm:t>
        <a:bodyPr/>
        <a:lstStyle/>
        <a:p>
          <a:endParaRPr lang="en-US" dirty="0"/>
        </a:p>
      </dgm:t>
    </dgm:pt>
    <dgm:pt modelId="{99EF2047-7DF5-8046-9649-6BA5A9D48559}" type="sibTrans" cxnId="{BCCA9484-FC9A-D441-9391-AC4FA7EC4EAF}">
      <dgm:prSet/>
      <dgm:spPr/>
      <dgm:t>
        <a:bodyPr/>
        <a:lstStyle/>
        <a:p>
          <a:endParaRPr lang="en-US" dirty="0"/>
        </a:p>
      </dgm:t>
    </dgm:pt>
    <dgm:pt modelId="{5B8C20A1-A01F-5945-862E-548EF32406D8}">
      <dgm:prSet phldrT="[Text]"/>
      <dgm:spPr/>
      <dgm:t>
        <a:bodyPr/>
        <a:lstStyle/>
        <a:p>
          <a:r>
            <a:rPr lang="en-US" dirty="0" smtClean="0">
              <a:solidFill>
                <a:srgbClr val="1F497D"/>
              </a:solidFill>
            </a:rPr>
            <a:t>Feasting</a:t>
          </a:r>
          <a:endParaRPr lang="en-US" dirty="0">
            <a:solidFill>
              <a:srgbClr val="1F497D"/>
            </a:solidFill>
          </a:endParaRPr>
        </a:p>
      </dgm:t>
    </dgm:pt>
    <dgm:pt modelId="{1F6C026F-29D1-1249-89EF-01A186C707D1}" type="parTrans" cxnId="{AB0A15E9-D32E-0647-AAF1-E028C21E9F6C}">
      <dgm:prSet/>
      <dgm:spPr/>
      <dgm:t>
        <a:bodyPr/>
        <a:lstStyle/>
        <a:p>
          <a:endParaRPr lang="en-US"/>
        </a:p>
      </dgm:t>
    </dgm:pt>
    <dgm:pt modelId="{1734073A-A2CF-764B-A862-FB1C145164E8}" type="sibTrans" cxnId="{AB0A15E9-D32E-0647-AAF1-E028C21E9F6C}">
      <dgm:prSet/>
      <dgm:spPr/>
      <dgm:t>
        <a:bodyPr/>
        <a:lstStyle/>
        <a:p>
          <a:endParaRPr lang="en-US"/>
        </a:p>
      </dgm:t>
    </dgm:pt>
    <dgm:pt modelId="{6DE7622D-6224-394A-B13B-CF88A744C24B}" type="pres">
      <dgm:prSet presAssocID="{1CD8C70F-424C-6B44-BDFF-67C495507400}" presName="Name0" presStyleCnt="0">
        <dgm:presLayoutVars>
          <dgm:dir/>
          <dgm:animLvl val="lvl"/>
          <dgm:resizeHandles val="exact"/>
        </dgm:presLayoutVars>
      </dgm:prSet>
      <dgm:spPr/>
      <dgm:t>
        <a:bodyPr/>
        <a:lstStyle/>
        <a:p>
          <a:endParaRPr lang="en-US"/>
        </a:p>
      </dgm:t>
    </dgm:pt>
    <dgm:pt modelId="{F4237FA4-7CB0-1442-9AB0-BDE3E2215856}" type="pres">
      <dgm:prSet presAssocID="{DAFE4183-FF13-A840-83E3-581144AAD885}" presName="vertFlow" presStyleCnt="0"/>
      <dgm:spPr/>
    </dgm:pt>
    <dgm:pt modelId="{15098F79-823E-BB49-8942-79AE3415ABBF}" type="pres">
      <dgm:prSet presAssocID="{DAFE4183-FF13-A840-83E3-581144AAD885}" presName="header" presStyleLbl="node1" presStyleIdx="0" presStyleCnt="2"/>
      <dgm:spPr/>
      <dgm:t>
        <a:bodyPr/>
        <a:lstStyle/>
        <a:p>
          <a:endParaRPr lang="en-US"/>
        </a:p>
      </dgm:t>
    </dgm:pt>
    <dgm:pt modelId="{F82C98A9-7422-F341-AB8C-9681A38E9D60}" type="pres">
      <dgm:prSet presAssocID="{901023FF-9140-8847-9ED0-D601888616DA}" presName="parTrans" presStyleLbl="sibTrans2D1" presStyleIdx="0" presStyleCnt="4"/>
      <dgm:spPr/>
      <dgm:t>
        <a:bodyPr/>
        <a:lstStyle/>
        <a:p>
          <a:endParaRPr lang="en-US"/>
        </a:p>
      </dgm:t>
    </dgm:pt>
    <dgm:pt modelId="{E7E70C37-AF17-414B-8BCC-82FB8FB1BEDD}" type="pres">
      <dgm:prSet presAssocID="{24649F52-93A2-E140-8A9D-E5D16E93D143}" presName="child" presStyleLbl="alignAccFollowNode1" presStyleIdx="0" presStyleCnt="4">
        <dgm:presLayoutVars>
          <dgm:chMax val="0"/>
          <dgm:bulletEnabled val="1"/>
        </dgm:presLayoutVars>
      </dgm:prSet>
      <dgm:spPr/>
      <dgm:t>
        <a:bodyPr/>
        <a:lstStyle/>
        <a:p>
          <a:endParaRPr lang="en-US"/>
        </a:p>
      </dgm:t>
    </dgm:pt>
    <dgm:pt modelId="{BF9449CF-0D30-6949-89C3-6DB290ED7A22}" type="pres">
      <dgm:prSet presAssocID="{3DF3C446-2D30-B84A-BA92-1DE8B791AB0A}" presName="sibTrans" presStyleLbl="sibTrans2D1" presStyleIdx="1" presStyleCnt="4"/>
      <dgm:spPr/>
      <dgm:t>
        <a:bodyPr/>
        <a:lstStyle/>
        <a:p>
          <a:endParaRPr lang="en-US"/>
        </a:p>
      </dgm:t>
    </dgm:pt>
    <dgm:pt modelId="{2D6EEEF2-0E79-D84C-89F1-38CB7774C936}" type="pres">
      <dgm:prSet presAssocID="{1C568455-6564-094E-8D94-258101B97905}" presName="child" presStyleLbl="alignAccFollowNode1" presStyleIdx="1" presStyleCnt="4">
        <dgm:presLayoutVars>
          <dgm:chMax val="0"/>
          <dgm:bulletEnabled val="1"/>
        </dgm:presLayoutVars>
      </dgm:prSet>
      <dgm:spPr/>
      <dgm:t>
        <a:bodyPr/>
        <a:lstStyle/>
        <a:p>
          <a:endParaRPr lang="en-US"/>
        </a:p>
      </dgm:t>
    </dgm:pt>
    <dgm:pt modelId="{9D90087C-DF03-B844-9DCF-2B11D208C08D}" type="pres">
      <dgm:prSet presAssocID="{DAFE4183-FF13-A840-83E3-581144AAD885}" presName="hSp" presStyleCnt="0"/>
      <dgm:spPr/>
    </dgm:pt>
    <dgm:pt modelId="{9280964F-D743-8441-9EEB-46C01D351301}" type="pres">
      <dgm:prSet presAssocID="{15743BA4-9C72-5648-8A7C-025A57763688}" presName="vertFlow" presStyleCnt="0"/>
      <dgm:spPr/>
    </dgm:pt>
    <dgm:pt modelId="{DB27AA5C-544B-8747-83D2-B74CF3902C65}" type="pres">
      <dgm:prSet presAssocID="{15743BA4-9C72-5648-8A7C-025A57763688}" presName="header" presStyleLbl="node1" presStyleIdx="1" presStyleCnt="2"/>
      <dgm:spPr/>
      <dgm:t>
        <a:bodyPr/>
        <a:lstStyle/>
        <a:p>
          <a:endParaRPr lang="en-US"/>
        </a:p>
      </dgm:t>
    </dgm:pt>
    <dgm:pt modelId="{BC2E7FA8-2E2E-A74A-A11F-6DC5966B0297}" type="pres">
      <dgm:prSet presAssocID="{BAC9E19C-2367-CA42-B7AB-78AB75F0A470}" presName="parTrans" presStyleLbl="sibTrans2D1" presStyleIdx="2" presStyleCnt="4"/>
      <dgm:spPr/>
      <dgm:t>
        <a:bodyPr/>
        <a:lstStyle/>
        <a:p>
          <a:endParaRPr lang="en-US"/>
        </a:p>
      </dgm:t>
    </dgm:pt>
    <dgm:pt modelId="{88B978A7-FEA5-7741-BE9C-4D3C88812C22}" type="pres">
      <dgm:prSet presAssocID="{EB33DBE1-2F30-5E4A-BC3B-08BDD21D2A54}" presName="child" presStyleLbl="alignAccFollowNode1" presStyleIdx="2" presStyleCnt="4">
        <dgm:presLayoutVars>
          <dgm:chMax val="0"/>
          <dgm:bulletEnabled val="1"/>
        </dgm:presLayoutVars>
      </dgm:prSet>
      <dgm:spPr/>
      <dgm:t>
        <a:bodyPr/>
        <a:lstStyle/>
        <a:p>
          <a:endParaRPr lang="en-US"/>
        </a:p>
      </dgm:t>
    </dgm:pt>
    <dgm:pt modelId="{2A064609-CCA5-2A49-A14C-27625718E04F}" type="pres">
      <dgm:prSet presAssocID="{99EF2047-7DF5-8046-9649-6BA5A9D48559}" presName="sibTrans" presStyleLbl="sibTrans2D1" presStyleIdx="3" presStyleCnt="4"/>
      <dgm:spPr/>
      <dgm:t>
        <a:bodyPr/>
        <a:lstStyle/>
        <a:p>
          <a:endParaRPr lang="en-US"/>
        </a:p>
      </dgm:t>
    </dgm:pt>
    <dgm:pt modelId="{EF392346-B2FD-2E4A-8799-60B8C2B3E334}" type="pres">
      <dgm:prSet presAssocID="{5B8C20A1-A01F-5945-862E-548EF32406D8}" presName="child" presStyleLbl="alignAccFollowNode1" presStyleIdx="3" presStyleCnt="4">
        <dgm:presLayoutVars>
          <dgm:chMax val="0"/>
          <dgm:bulletEnabled val="1"/>
        </dgm:presLayoutVars>
      </dgm:prSet>
      <dgm:spPr/>
      <dgm:t>
        <a:bodyPr/>
        <a:lstStyle/>
        <a:p>
          <a:endParaRPr lang="en-US"/>
        </a:p>
      </dgm:t>
    </dgm:pt>
  </dgm:ptLst>
  <dgm:cxnLst>
    <dgm:cxn modelId="{F8E29EE0-475B-964D-8C51-8B4BFE78300E}" type="presOf" srcId="{1CD8C70F-424C-6B44-BDFF-67C495507400}" destId="{6DE7622D-6224-394A-B13B-CF88A744C24B}" srcOrd="0" destOrd="0" presId="urn:microsoft.com/office/officeart/2005/8/layout/lProcess1"/>
    <dgm:cxn modelId="{2DD91862-DD55-F440-9862-1DFDC959A865}" type="presOf" srcId="{EB33DBE1-2F30-5E4A-BC3B-08BDD21D2A54}" destId="{88B978A7-FEA5-7741-BE9C-4D3C88812C22}" srcOrd="0" destOrd="0" presId="urn:microsoft.com/office/officeart/2005/8/layout/lProcess1"/>
    <dgm:cxn modelId="{F9282188-1D5E-BB42-91F3-689923E30877}" type="presOf" srcId="{1C568455-6564-094E-8D94-258101B97905}" destId="{2D6EEEF2-0E79-D84C-89F1-38CB7774C936}" srcOrd="0" destOrd="0" presId="urn:microsoft.com/office/officeart/2005/8/layout/lProcess1"/>
    <dgm:cxn modelId="{3AAEA174-A47A-B446-8C7F-AF51D82EADEC}" type="presOf" srcId="{DAFE4183-FF13-A840-83E3-581144AAD885}" destId="{15098F79-823E-BB49-8942-79AE3415ABBF}" srcOrd="0" destOrd="0" presId="urn:microsoft.com/office/officeart/2005/8/layout/lProcess1"/>
    <dgm:cxn modelId="{45DABFA4-F0A8-D947-B8E4-79914D31811F}" type="presOf" srcId="{24649F52-93A2-E140-8A9D-E5D16E93D143}" destId="{E7E70C37-AF17-414B-8BCC-82FB8FB1BEDD}" srcOrd="0" destOrd="0" presId="urn:microsoft.com/office/officeart/2005/8/layout/lProcess1"/>
    <dgm:cxn modelId="{6FD8AD4D-373A-354E-9E7A-99B90030D64B}" type="presOf" srcId="{901023FF-9140-8847-9ED0-D601888616DA}" destId="{F82C98A9-7422-F341-AB8C-9681A38E9D60}" srcOrd="0" destOrd="0" presId="urn:microsoft.com/office/officeart/2005/8/layout/lProcess1"/>
    <dgm:cxn modelId="{BCCA9484-FC9A-D441-9391-AC4FA7EC4EAF}" srcId="{15743BA4-9C72-5648-8A7C-025A57763688}" destId="{EB33DBE1-2F30-5E4A-BC3B-08BDD21D2A54}" srcOrd="0" destOrd="0" parTransId="{BAC9E19C-2367-CA42-B7AB-78AB75F0A470}" sibTransId="{99EF2047-7DF5-8046-9649-6BA5A9D48559}"/>
    <dgm:cxn modelId="{1CD563C5-20A1-7843-952E-3FD03F9366E8}" type="presOf" srcId="{99EF2047-7DF5-8046-9649-6BA5A9D48559}" destId="{2A064609-CCA5-2A49-A14C-27625718E04F}" srcOrd="0" destOrd="0" presId="urn:microsoft.com/office/officeart/2005/8/layout/lProcess1"/>
    <dgm:cxn modelId="{A9D99CD7-A8C9-CA45-9F5A-6DF837908CF0}" type="presOf" srcId="{3DF3C446-2D30-B84A-BA92-1DE8B791AB0A}" destId="{BF9449CF-0D30-6949-89C3-6DB290ED7A22}" srcOrd="0" destOrd="0" presId="urn:microsoft.com/office/officeart/2005/8/layout/lProcess1"/>
    <dgm:cxn modelId="{E75D3FD4-CA6C-5D4C-BEBE-CFDC540E647D}" type="presOf" srcId="{BAC9E19C-2367-CA42-B7AB-78AB75F0A470}" destId="{BC2E7FA8-2E2E-A74A-A11F-6DC5966B0297}" srcOrd="0" destOrd="0" presId="urn:microsoft.com/office/officeart/2005/8/layout/lProcess1"/>
    <dgm:cxn modelId="{C5A8A4CD-C9D3-1C4F-B9C4-453EA5E2CFFC}" type="presOf" srcId="{15743BA4-9C72-5648-8A7C-025A57763688}" destId="{DB27AA5C-544B-8747-83D2-B74CF3902C65}" srcOrd="0" destOrd="0" presId="urn:microsoft.com/office/officeart/2005/8/layout/lProcess1"/>
    <dgm:cxn modelId="{37B78846-D55F-6048-898C-F93E0974C4C4}" srcId="{DAFE4183-FF13-A840-83E3-581144AAD885}" destId="{1C568455-6564-094E-8D94-258101B97905}" srcOrd="1" destOrd="0" parTransId="{2529AC20-C13E-3748-96C6-FE7B1810F3AB}" sibTransId="{CEC52892-4DBA-C944-A47A-3F6F115FBC2A}"/>
    <dgm:cxn modelId="{2999284C-1111-D841-AF52-6065326D93DF}" type="presOf" srcId="{5B8C20A1-A01F-5945-862E-548EF32406D8}" destId="{EF392346-B2FD-2E4A-8799-60B8C2B3E334}" srcOrd="0" destOrd="0" presId="urn:microsoft.com/office/officeart/2005/8/layout/lProcess1"/>
    <dgm:cxn modelId="{1AF82384-089D-A04A-BC73-0B5DB26CDB8B}" srcId="{DAFE4183-FF13-A840-83E3-581144AAD885}" destId="{24649F52-93A2-E140-8A9D-E5D16E93D143}" srcOrd="0" destOrd="0" parTransId="{901023FF-9140-8847-9ED0-D601888616DA}" sibTransId="{3DF3C446-2D30-B84A-BA92-1DE8B791AB0A}"/>
    <dgm:cxn modelId="{83876DC9-611C-3C48-B056-0B93A5A35311}" srcId="{1CD8C70F-424C-6B44-BDFF-67C495507400}" destId="{15743BA4-9C72-5648-8A7C-025A57763688}" srcOrd="1" destOrd="0" parTransId="{4F397825-DF1F-3B48-A089-25ECE76D05FF}" sibTransId="{C023116C-E6A6-0144-AAE9-F2CFF965D844}"/>
    <dgm:cxn modelId="{AB0A15E9-D32E-0647-AAF1-E028C21E9F6C}" srcId="{15743BA4-9C72-5648-8A7C-025A57763688}" destId="{5B8C20A1-A01F-5945-862E-548EF32406D8}" srcOrd="1" destOrd="0" parTransId="{1F6C026F-29D1-1249-89EF-01A186C707D1}" sibTransId="{1734073A-A2CF-764B-A862-FB1C145164E8}"/>
    <dgm:cxn modelId="{9AC1C24B-988A-4545-85AE-63F35DA5F9C3}" srcId="{1CD8C70F-424C-6B44-BDFF-67C495507400}" destId="{DAFE4183-FF13-A840-83E3-581144AAD885}" srcOrd="0" destOrd="0" parTransId="{A39DC04F-8AC5-A843-AD29-EAA60051193A}" sibTransId="{D1B4A282-E112-0349-B4FB-C684CFE120FF}"/>
    <dgm:cxn modelId="{6A5F2786-A37B-2246-8276-A4B2BA43A337}" type="presParOf" srcId="{6DE7622D-6224-394A-B13B-CF88A744C24B}" destId="{F4237FA4-7CB0-1442-9AB0-BDE3E2215856}" srcOrd="0" destOrd="0" presId="urn:microsoft.com/office/officeart/2005/8/layout/lProcess1"/>
    <dgm:cxn modelId="{94A85A00-27F9-0842-B4CB-F740965B6CE1}" type="presParOf" srcId="{F4237FA4-7CB0-1442-9AB0-BDE3E2215856}" destId="{15098F79-823E-BB49-8942-79AE3415ABBF}" srcOrd="0" destOrd="0" presId="urn:microsoft.com/office/officeart/2005/8/layout/lProcess1"/>
    <dgm:cxn modelId="{8DB8AD6F-67B4-D945-A22B-F6B0354D2DA2}" type="presParOf" srcId="{F4237FA4-7CB0-1442-9AB0-BDE3E2215856}" destId="{F82C98A9-7422-F341-AB8C-9681A38E9D60}" srcOrd="1" destOrd="0" presId="urn:microsoft.com/office/officeart/2005/8/layout/lProcess1"/>
    <dgm:cxn modelId="{C8470FD9-FBE7-1847-BD04-6285012F8E00}" type="presParOf" srcId="{F4237FA4-7CB0-1442-9AB0-BDE3E2215856}" destId="{E7E70C37-AF17-414B-8BCC-82FB8FB1BEDD}" srcOrd="2" destOrd="0" presId="urn:microsoft.com/office/officeart/2005/8/layout/lProcess1"/>
    <dgm:cxn modelId="{583F7081-AE90-A340-88A0-18842F6659BA}" type="presParOf" srcId="{F4237FA4-7CB0-1442-9AB0-BDE3E2215856}" destId="{BF9449CF-0D30-6949-89C3-6DB290ED7A22}" srcOrd="3" destOrd="0" presId="urn:microsoft.com/office/officeart/2005/8/layout/lProcess1"/>
    <dgm:cxn modelId="{491E9D3F-9FE1-C24D-AE12-A2E999906FB2}" type="presParOf" srcId="{F4237FA4-7CB0-1442-9AB0-BDE3E2215856}" destId="{2D6EEEF2-0E79-D84C-89F1-38CB7774C936}" srcOrd="4" destOrd="0" presId="urn:microsoft.com/office/officeart/2005/8/layout/lProcess1"/>
    <dgm:cxn modelId="{4AD16424-828C-6B44-80B7-6427AFF141FB}" type="presParOf" srcId="{6DE7622D-6224-394A-B13B-CF88A744C24B}" destId="{9D90087C-DF03-B844-9DCF-2B11D208C08D}" srcOrd="1" destOrd="0" presId="urn:microsoft.com/office/officeart/2005/8/layout/lProcess1"/>
    <dgm:cxn modelId="{B3A3D97D-44ED-514D-B061-DBA5DA1C7B0E}" type="presParOf" srcId="{6DE7622D-6224-394A-B13B-CF88A744C24B}" destId="{9280964F-D743-8441-9EEB-46C01D351301}" srcOrd="2" destOrd="0" presId="urn:microsoft.com/office/officeart/2005/8/layout/lProcess1"/>
    <dgm:cxn modelId="{4A089110-E7B6-744A-9576-6B70F913F336}" type="presParOf" srcId="{9280964F-D743-8441-9EEB-46C01D351301}" destId="{DB27AA5C-544B-8747-83D2-B74CF3902C65}" srcOrd="0" destOrd="0" presId="urn:microsoft.com/office/officeart/2005/8/layout/lProcess1"/>
    <dgm:cxn modelId="{B0049B8E-B44D-3C42-B322-2D6845B190CA}" type="presParOf" srcId="{9280964F-D743-8441-9EEB-46C01D351301}" destId="{BC2E7FA8-2E2E-A74A-A11F-6DC5966B0297}" srcOrd="1" destOrd="0" presId="urn:microsoft.com/office/officeart/2005/8/layout/lProcess1"/>
    <dgm:cxn modelId="{BC4DE778-E5DD-164F-BA36-A92BCA4E8BB8}" type="presParOf" srcId="{9280964F-D743-8441-9EEB-46C01D351301}" destId="{88B978A7-FEA5-7741-BE9C-4D3C88812C22}" srcOrd="2" destOrd="0" presId="urn:microsoft.com/office/officeart/2005/8/layout/lProcess1"/>
    <dgm:cxn modelId="{2E30E44D-6AC7-E242-90DE-84EE3C155553}" type="presParOf" srcId="{9280964F-D743-8441-9EEB-46C01D351301}" destId="{2A064609-CCA5-2A49-A14C-27625718E04F}" srcOrd="3" destOrd="0" presId="urn:microsoft.com/office/officeart/2005/8/layout/lProcess1"/>
    <dgm:cxn modelId="{6E7E9A40-521D-0C45-A365-B713A87CB79C}" type="presParOf" srcId="{9280964F-D743-8441-9EEB-46C01D351301}" destId="{EF392346-B2FD-2E4A-8799-60B8C2B3E334}" srcOrd="4"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D8C70F-424C-6B44-BDFF-67C495507400}"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DAFE4183-FF13-A840-83E3-581144AAD885}">
      <dgm:prSet phldrT="[Text]" custT="1"/>
      <dgm:spPr/>
      <dgm:t>
        <a:bodyPr/>
        <a:lstStyle/>
        <a:p>
          <a:r>
            <a:rPr lang="en-US" sz="2000" dirty="0" smtClean="0">
              <a:solidFill>
                <a:srgbClr val="1F497D"/>
              </a:solidFill>
            </a:rPr>
            <a:t>Scribes &amp; Pharisees and John’s disciples</a:t>
          </a:r>
          <a:endParaRPr lang="en-US" sz="2000" dirty="0">
            <a:solidFill>
              <a:srgbClr val="1F497D"/>
            </a:solidFill>
          </a:endParaRPr>
        </a:p>
      </dgm:t>
    </dgm:pt>
    <dgm:pt modelId="{A39DC04F-8AC5-A843-AD29-EAA60051193A}" type="parTrans" cxnId="{9AC1C24B-988A-4545-85AE-63F35DA5F9C3}">
      <dgm:prSet/>
      <dgm:spPr/>
      <dgm:t>
        <a:bodyPr/>
        <a:lstStyle/>
        <a:p>
          <a:endParaRPr lang="en-US"/>
        </a:p>
      </dgm:t>
    </dgm:pt>
    <dgm:pt modelId="{D1B4A282-E112-0349-B4FB-C684CFE120FF}" type="sibTrans" cxnId="{9AC1C24B-988A-4545-85AE-63F35DA5F9C3}">
      <dgm:prSet/>
      <dgm:spPr/>
      <dgm:t>
        <a:bodyPr/>
        <a:lstStyle/>
        <a:p>
          <a:endParaRPr lang="en-US"/>
        </a:p>
      </dgm:t>
    </dgm:pt>
    <dgm:pt modelId="{24649F52-93A2-E140-8A9D-E5D16E93D143}">
      <dgm:prSet phldrT="[Text]"/>
      <dgm:spPr/>
      <dgm:t>
        <a:bodyPr/>
        <a:lstStyle/>
        <a:p>
          <a:r>
            <a:rPr lang="en-US" dirty="0" smtClean="0">
              <a:solidFill>
                <a:srgbClr val="1F497D"/>
              </a:solidFill>
            </a:rPr>
            <a:t>Old Testament</a:t>
          </a:r>
          <a:endParaRPr lang="en-US" dirty="0">
            <a:solidFill>
              <a:srgbClr val="1F497D"/>
            </a:solidFill>
          </a:endParaRPr>
        </a:p>
      </dgm:t>
    </dgm:pt>
    <dgm:pt modelId="{901023FF-9140-8847-9ED0-D601888616DA}" type="parTrans" cxnId="{1AF82384-089D-A04A-BC73-0B5DB26CDB8B}">
      <dgm:prSet/>
      <dgm:spPr/>
      <dgm:t>
        <a:bodyPr/>
        <a:lstStyle/>
        <a:p>
          <a:endParaRPr lang="en-US" dirty="0"/>
        </a:p>
      </dgm:t>
    </dgm:pt>
    <dgm:pt modelId="{3DF3C446-2D30-B84A-BA92-1DE8B791AB0A}" type="sibTrans" cxnId="{1AF82384-089D-A04A-BC73-0B5DB26CDB8B}">
      <dgm:prSet/>
      <dgm:spPr/>
      <dgm:t>
        <a:bodyPr/>
        <a:lstStyle/>
        <a:p>
          <a:endParaRPr lang="en-US" dirty="0"/>
        </a:p>
      </dgm:t>
    </dgm:pt>
    <dgm:pt modelId="{1C568455-6564-094E-8D94-258101B97905}">
      <dgm:prSet phldrT="[Text]"/>
      <dgm:spPr/>
      <dgm:t>
        <a:bodyPr/>
        <a:lstStyle/>
        <a:p>
          <a:r>
            <a:rPr lang="en-US" dirty="0" smtClean="0">
              <a:solidFill>
                <a:srgbClr val="1F497D"/>
              </a:solidFill>
            </a:rPr>
            <a:t>Fasting</a:t>
          </a:r>
          <a:endParaRPr lang="en-US" dirty="0">
            <a:solidFill>
              <a:srgbClr val="1F497D"/>
            </a:solidFill>
          </a:endParaRPr>
        </a:p>
      </dgm:t>
    </dgm:pt>
    <dgm:pt modelId="{2529AC20-C13E-3748-96C6-FE7B1810F3AB}" type="parTrans" cxnId="{37B78846-D55F-6048-898C-F93E0974C4C4}">
      <dgm:prSet/>
      <dgm:spPr/>
      <dgm:t>
        <a:bodyPr/>
        <a:lstStyle/>
        <a:p>
          <a:endParaRPr lang="en-US"/>
        </a:p>
      </dgm:t>
    </dgm:pt>
    <dgm:pt modelId="{CEC52892-4DBA-C944-A47A-3F6F115FBC2A}" type="sibTrans" cxnId="{37B78846-D55F-6048-898C-F93E0974C4C4}">
      <dgm:prSet/>
      <dgm:spPr/>
      <dgm:t>
        <a:bodyPr/>
        <a:lstStyle/>
        <a:p>
          <a:endParaRPr lang="en-US"/>
        </a:p>
      </dgm:t>
    </dgm:pt>
    <dgm:pt modelId="{15743BA4-9C72-5648-8A7C-025A57763688}">
      <dgm:prSet phldrT="[Text]" custT="1"/>
      <dgm:spPr/>
      <dgm:t>
        <a:bodyPr/>
        <a:lstStyle/>
        <a:p>
          <a:r>
            <a:rPr lang="en-US" sz="3400" dirty="0" smtClean="0">
              <a:solidFill>
                <a:srgbClr val="1F497D"/>
              </a:solidFill>
            </a:rPr>
            <a:t>Jesus</a:t>
          </a:r>
          <a:endParaRPr lang="en-US" sz="3400" dirty="0">
            <a:solidFill>
              <a:srgbClr val="1F497D"/>
            </a:solidFill>
          </a:endParaRPr>
        </a:p>
      </dgm:t>
    </dgm:pt>
    <dgm:pt modelId="{4F397825-DF1F-3B48-A089-25ECE76D05FF}" type="parTrans" cxnId="{83876DC9-611C-3C48-B056-0B93A5A35311}">
      <dgm:prSet/>
      <dgm:spPr/>
      <dgm:t>
        <a:bodyPr/>
        <a:lstStyle/>
        <a:p>
          <a:endParaRPr lang="en-US"/>
        </a:p>
      </dgm:t>
    </dgm:pt>
    <dgm:pt modelId="{C023116C-E6A6-0144-AAE9-F2CFF965D844}" type="sibTrans" cxnId="{83876DC9-611C-3C48-B056-0B93A5A35311}">
      <dgm:prSet/>
      <dgm:spPr/>
      <dgm:t>
        <a:bodyPr/>
        <a:lstStyle/>
        <a:p>
          <a:endParaRPr lang="en-US"/>
        </a:p>
      </dgm:t>
    </dgm:pt>
    <dgm:pt modelId="{EB33DBE1-2F30-5E4A-BC3B-08BDD21D2A54}">
      <dgm:prSet phldrT="[Text]"/>
      <dgm:spPr/>
      <dgm:t>
        <a:bodyPr/>
        <a:lstStyle/>
        <a:p>
          <a:r>
            <a:rPr lang="en-US" dirty="0" smtClean="0">
              <a:solidFill>
                <a:srgbClr val="1F497D"/>
              </a:solidFill>
            </a:rPr>
            <a:t>New Testament</a:t>
          </a:r>
          <a:endParaRPr lang="en-US" dirty="0">
            <a:solidFill>
              <a:srgbClr val="1F497D"/>
            </a:solidFill>
          </a:endParaRPr>
        </a:p>
      </dgm:t>
    </dgm:pt>
    <dgm:pt modelId="{BAC9E19C-2367-CA42-B7AB-78AB75F0A470}" type="parTrans" cxnId="{BCCA9484-FC9A-D441-9391-AC4FA7EC4EAF}">
      <dgm:prSet/>
      <dgm:spPr/>
      <dgm:t>
        <a:bodyPr/>
        <a:lstStyle/>
        <a:p>
          <a:endParaRPr lang="en-US" dirty="0"/>
        </a:p>
      </dgm:t>
    </dgm:pt>
    <dgm:pt modelId="{99EF2047-7DF5-8046-9649-6BA5A9D48559}" type="sibTrans" cxnId="{BCCA9484-FC9A-D441-9391-AC4FA7EC4EAF}">
      <dgm:prSet/>
      <dgm:spPr/>
      <dgm:t>
        <a:bodyPr/>
        <a:lstStyle/>
        <a:p>
          <a:endParaRPr lang="en-US" dirty="0"/>
        </a:p>
      </dgm:t>
    </dgm:pt>
    <dgm:pt modelId="{5B8C20A1-A01F-5945-862E-548EF32406D8}">
      <dgm:prSet phldrT="[Text]"/>
      <dgm:spPr/>
      <dgm:t>
        <a:bodyPr/>
        <a:lstStyle/>
        <a:p>
          <a:r>
            <a:rPr lang="en-US" dirty="0" smtClean="0">
              <a:solidFill>
                <a:srgbClr val="1F497D"/>
              </a:solidFill>
            </a:rPr>
            <a:t>Feasting</a:t>
          </a:r>
          <a:endParaRPr lang="en-US" dirty="0">
            <a:solidFill>
              <a:srgbClr val="1F497D"/>
            </a:solidFill>
          </a:endParaRPr>
        </a:p>
      </dgm:t>
    </dgm:pt>
    <dgm:pt modelId="{1F6C026F-29D1-1249-89EF-01A186C707D1}" type="parTrans" cxnId="{AB0A15E9-D32E-0647-AAF1-E028C21E9F6C}">
      <dgm:prSet/>
      <dgm:spPr/>
      <dgm:t>
        <a:bodyPr/>
        <a:lstStyle/>
        <a:p>
          <a:endParaRPr lang="en-US"/>
        </a:p>
      </dgm:t>
    </dgm:pt>
    <dgm:pt modelId="{1734073A-A2CF-764B-A862-FB1C145164E8}" type="sibTrans" cxnId="{AB0A15E9-D32E-0647-AAF1-E028C21E9F6C}">
      <dgm:prSet/>
      <dgm:spPr/>
      <dgm:t>
        <a:bodyPr/>
        <a:lstStyle/>
        <a:p>
          <a:endParaRPr lang="en-US"/>
        </a:p>
      </dgm:t>
    </dgm:pt>
    <dgm:pt modelId="{6DE7622D-6224-394A-B13B-CF88A744C24B}" type="pres">
      <dgm:prSet presAssocID="{1CD8C70F-424C-6B44-BDFF-67C495507400}" presName="Name0" presStyleCnt="0">
        <dgm:presLayoutVars>
          <dgm:dir/>
          <dgm:animLvl val="lvl"/>
          <dgm:resizeHandles val="exact"/>
        </dgm:presLayoutVars>
      </dgm:prSet>
      <dgm:spPr/>
      <dgm:t>
        <a:bodyPr/>
        <a:lstStyle/>
        <a:p>
          <a:endParaRPr lang="en-US"/>
        </a:p>
      </dgm:t>
    </dgm:pt>
    <dgm:pt modelId="{F4237FA4-7CB0-1442-9AB0-BDE3E2215856}" type="pres">
      <dgm:prSet presAssocID="{DAFE4183-FF13-A840-83E3-581144AAD885}" presName="vertFlow" presStyleCnt="0"/>
      <dgm:spPr/>
    </dgm:pt>
    <dgm:pt modelId="{15098F79-823E-BB49-8942-79AE3415ABBF}" type="pres">
      <dgm:prSet presAssocID="{DAFE4183-FF13-A840-83E3-581144AAD885}" presName="header" presStyleLbl="node1" presStyleIdx="0" presStyleCnt="2"/>
      <dgm:spPr/>
      <dgm:t>
        <a:bodyPr/>
        <a:lstStyle/>
        <a:p>
          <a:endParaRPr lang="en-US"/>
        </a:p>
      </dgm:t>
    </dgm:pt>
    <dgm:pt modelId="{F82C98A9-7422-F341-AB8C-9681A38E9D60}" type="pres">
      <dgm:prSet presAssocID="{901023FF-9140-8847-9ED0-D601888616DA}" presName="parTrans" presStyleLbl="sibTrans2D1" presStyleIdx="0" presStyleCnt="4"/>
      <dgm:spPr/>
      <dgm:t>
        <a:bodyPr/>
        <a:lstStyle/>
        <a:p>
          <a:endParaRPr lang="en-US"/>
        </a:p>
      </dgm:t>
    </dgm:pt>
    <dgm:pt modelId="{E7E70C37-AF17-414B-8BCC-82FB8FB1BEDD}" type="pres">
      <dgm:prSet presAssocID="{24649F52-93A2-E140-8A9D-E5D16E93D143}" presName="child" presStyleLbl="alignAccFollowNode1" presStyleIdx="0" presStyleCnt="4">
        <dgm:presLayoutVars>
          <dgm:chMax val="0"/>
          <dgm:bulletEnabled val="1"/>
        </dgm:presLayoutVars>
      </dgm:prSet>
      <dgm:spPr/>
      <dgm:t>
        <a:bodyPr/>
        <a:lstStyle/>
        <a:p>
          <a:endParaRPr lang="en-US"/>
        </a:p>
      </dgm:t>
    </dgm:pt>
    <dgm:pt modelId="{BF9449CF-0D30-6949-89C3-6DB290ED7A22}" type="pres">
      <dgm:prSet presAssocID="{3DF3C446-2D30-B84A-BA92-1DE8B791AB0A}" presName="sibTrans" presStyleLbl="sibTrans2D1" presStyleIdx="1" presStyleCnt="4"/>
      <dgm:spPr/>
      <dgm:t>
        <a:bodyPr/>
        <a:lstStyle/>
        <a:p>
          <a:endParaRPr lang="en-US"/>
        </a:p>
      </dgm:t>
    </dgm:pt>
    <dgm:pt modelId="{2D6EEEF2-0E79-D84C-89F1-38CB7774C936}" type="pres">
      <dgm:prSet presAssocID="{1C568455-6564-094E-8D94-258101B97905}" presName="child" presStyleLbl="alignAccFollowNode1" presStyleIdx="1" presStyleCnt="4">
        <dgm:presLayoutVars>
          <dgm:chMax val="0"/>
          <dgm:bulletEnabled val="1"/>
        </dgm:presLayoutVars>
      </dgm:prSet>
      <dgm:spPr/>
      <dgm:t>
        <a:bodyPr/>
        <a:lstStyle/>
        <a:p>
          <a:endParaRPr lang="en-US"/>
        </a:p>
      </dgm:t>
    </dgm:pt>
    <dgm:pt modelId="{9D90087C-DF03-B844-9DCF-2B11D208C08D}" type="pres">
      <dgm:prSet presAssocID="{DAFE4183-FF13-A840-83E3-581144AAD885}" presName="hSp" presStyleCnt="0"/>
      <dgm:spPr/>
    </dgm:pt>
    <dgm:pt modelId="{9280964F-D743-8441-9EEB-46C01D351301}" type="pres">
      <dgm:prSet presAssocID="{15743BA4-9C72-5648-8A7C-025A57763688}" presName="vertFlow" presStyleCnt="0"/>
      <dgm:spPr/>
    </dgm:pt>
    <dgm:pt modelId="{DB27AA5C-544B-8747-83D2-B74CF3902C65}" type="pres">
      <dgm:prSet presAssocID="{15743BA4-9C72-5648-8A7C-025A57763688}" presName="header" presStyleLbl="node1" presStyleIdx="1" presStyleCnt="2"/>
      <dgm:spPr/>
      <dgm:t>
        <a:bodyPr/>
        <a:lstStyle/>
        <a:p>
          <a:endParaRPr lang="en-US"/>
        </a:p>
      </dgm:t>
    </dgm:pt>
    <dgm:pt modelId="{BC2E7FA8-2E2E-A74A-A11F-6DC5966B0297}" type="pres">
      <dgm:prSet presAssocID="{BAC9E19C-2367-CA42-B7AB-78AB75F0A470}" presName="parTrans" presStyleLbl="sibTrans2D1" presStyleIdx="2" presStyleCnt="4"/>
      <dgm:spPr/>
      <dgm:t>
        <a:bodyPr/>
        <a:lstStyle/>
        <a:p>
          <a:endParaRPr lang="en-US"/>
        </a:p>
      </dgm:t>
    </dgm:pt>
    <dgm:pt modelId="{88B978A7-FEA5-7741-BE9C-4D3C88812C22}" type="pres">
      <dgm:prSet presAssocID="{EB33DBE1-2F30-5E4A-BC3B-08BDD21D2A54}" presName="child" presStyleLbl="alignAccFollowNode1" presStyleIdx="2" presStyleCnt="4">
        <dgm:presLayoutVars>
          <dgm:chMax val="0"/>
          <dgm:bulletEnabled val="1"/>
        </dgm:presLayoutVars>
      </dgm:prSet>
      <dgm:spPr/>
      <dgm:t>
        <a:bodyPr/>
        <a:lstStyle/>
        <a:p>
          <a:endParaRPr lang="en-US"/>
        </a:p>
      </dgm:t>
    </dgm:pt>
    <dgm:pt modelId="{2A064609-CCA5-2A49-A14C-27625718E04F}" type="pres">
      <dgm:prSet presAssocID="{99EF2047-7DF5-8046-9649-6BA5A9D48559}" presName="sibTrans" presStyleLbl="sibTrans2D1" presStyleIdx="3" presStyleCnt="4"/>
      <dgm:spPr/>
      <dgm:t>
        <a:bodyPr/>
        <a:lstStyle/>
        <a:p>
          <a:endParaRPr lang="en-US"/>
        </a:p>
      </dgm:t>
    </dgm:pt>
    <dgm:pt modelId="{EF392346-B2FD-2E4A-8799-60B8C2B3E334}" type="pres">
      <dgm:prSet presAssocID="{5B8C20A1-A01F-5945-862E-548EF32406D8}" presName="child" presStyleLbl="alignAccFollowNode1" presStyleIdx="3" presStyleCnt="4">
        <dgm:presLayoutVars>
          <dgm:chMax val="0"/>
          <dgm:bulletEnabled val="1"/>
        </dgm:presLayoutVars>
      </dgm:prSet>
      <dgm:spPr/>
      <dgm:t>
        <a:bodyPr/>
        <a:lstStyle/>
        <a:p>
          <a:endParaRPr lang="en-US"/>
        </a:p>
      </dgm:t>
    </dgm:pt>
  </dgm:ptLst>
  <dgm:cxnLst>
    <dgm:cxn modelId="{21A3657E-6E5C-2647-AAA4-0391BECFE37E}" type="presOf" srcId="{901023FF-9140-8847-9ED0-D601888616DA}" destId="{F82C98A9-7422-F341-AB8C-9681A38E9D60}" srcOrd="0" destOrd="0" presId="urn:microsoft.com/office/officeart/2005/8/layout/lProcess1"/>
    <dgm:cxn modelId="{E1811639-3497-5A4F-B89B-A5A261FA6BF0}" type="presOf" srcId="{EB33DBE1-2F30-5E4A-BC3B-08BDD21D2A54}" destId="{88B978A7-FEA5-7741-BE9C-4D3C88812C22}" srcOrd="0" destOrd="0" presId="urn:microsoft.com/office/officeart/2005/8/layout/lProcess1"/>
    <dgm:cxn modelId="{07981F86-5C41-BB4D-A07F-209159FF3506}" type="presOf" srcId="{3DF3C446-2D30-B84A-BA92-1DE8B791AB0A}" destId="{BF9449CF-0D30-6949-89C3-6DB290ED7A22}" srcOrd="0" destOrd="0" presId="urn:microsoft.com/office/officeart/2005/8/layout/lProcess1"/>
    <dgm:cxn modelId="{BCCA9484-FC9A-D441-9391-AC4FA7EC4EAF}" srcId="{15743BA4-9C72-5648-8A7C-025A57763688}" destId="{EB33DBE1-2F30-5E4A-BC3B-08BDD21D2A54}" srcOrd="0" destOrd="0" parTransId="{BAC9E19C-2367-CA42-B7AB-78AB75F0A470}" sibTransId="{99EF2047-7DF5-8046-9649-6BA5A9D48559}"/>
    <dgm:cxn modelId="{A22C5D83-6601-804C-82D2-D703EE079975}" type="presOf" srcId="{24649F52-93A2-E140-8A9D-E5D16E93D143}" destId="{E7E70C37-AF17-414B-8BCC-82FB8FB1BEDD}" srcOrd="0" destOrd="0" presId="urn:microsoft.com/office/officeart/2005/8/layout/lProcess1"/>
    <dgm:cxn modelId="{CD6882FA-5B7F-0E4E-B383-77C5812A3507}" type="presOf" srcId="{5B8C20A1-A01F-5945-862E-548EF32406D8}" destId="{EF392346-B2FD-2E4A-8799-60B8C2B3E334}" srcOrd="0" destOrd="0" presId="urn:microsoft.com/office/officeart/2005/8/layout/lProcess1"/>
    <dgm:cxn modelId="{DE2F632C-3AB2-594A-B6FE-EBD63328F4F4}" type="presOf" srcId="{99EF2047-7DF5-8046-9649-6BA5A9D48559}" destId="{2A064609-CCA5-2A49-A14C-27625718E04F}" srcOrd="0" destOrd="0" presId="urn:microsoft.com/office/officeart/2005/8/layout/lProcess1"/>
    <dgm:cxn modelId="{1FE2D10D-6281-A445-8ED9-B0825E84039E}" type="presOf" srcId="{1CD8C70F-424C-6B44-BDFF-67C495507400}" destId="{6DE7622D-6224-394A-B13B-CF88A744C24B}" srcOrd="0" destOrd="0" presId="urn:microsoft.com/office/officeart/2005/8/layout/lProcess1"/>
    <dgm:cxn modelId="{37B78846-D55F-6048-898C-F93E0974C4C4}" srcId="{DAFE4183-FF13-A840-83E3-581144AAD885}" destId="{1C568455-6564-094E-8D94-258101B97905}" srcOrd="1" destOrd="0" parTransId="{2529AC20-C13E-3748-96C6-FE7B1810F3AB}" sibTransId="{CEC52892-4DBA-C944-A47A-3F6F115FBC2A}"/>
    <dgm:cxn modelId="{B806FD40-410D-5A41-9184-FDC84DF9AD4D}" type="presOf" srcId="{DAFE4183-FF13-A840-83E3-581144AAD885}" destId="{15098F79-823E-BB49-8942-79AE3415ABBF}" srcOrd="0" destOrd="0" presId="urn:microsoft.com/office/officeart/2005/8/layout/lProcess1"/>
    <dgm:cxn modelId="{D07CE371-D776-D44B-9D87-33C02DCD43EF}" type="presOf" srcId="{1C568455-6564-094E-8D94-258101B97905}" destId="{2D6EEEF2-0E79-D84C-89F1-38CB7774C936}" srcOrd="0" destOrd="0" presId="urn:microsoft.com/office/officeart/2005/8/layout/lProcess1"/>
    <dgm:cxn modelId="{1AF82384-089D-A04A-BC73-0B5DB26CDB8B}" srcId="{DAFE4183-FF13-A840-83E3-581144AAD885}" destId="{24649F52-93A2-E140-8A9D-E5D16E93D143}" srcOrd="0" destOrd="0" parTransId="{901023FF-9140-8847-9ED0-D601888616DA}" sibTransId="{3DF3C446-2D30-B84A-BA92-1DE8B791AB0A}"/>
    <dgm:cxn modelId="{0EDF9F98-E17C-6346-85DE-FEA282C0B181}" type="presOf" srcId="{15743BA4-9C72-5648-8A7C-025A57763688}" destId="{DB27AA5C-544B-8747-83D2-B74CF3902C65}" srcOrd="0" destOrd="0" presId="urn:microsoft.com/office/officeart/2005/8/layout/lProcess1"/>
    <dgm:cxn modelId="{83876DC9-611C-3C48-B056-0B93A5A35311}" srcId="{1CD8C70F-424C-6B44-BDFF-67C495507400}" destId="{15743BA4-9C72-5648-8A7C-025A57763688}" srcOrd="1" destOrd="0" parTransId="{4F397825-DF1F-3B48-A089-25ECE76D05FF}" sibTransId="{C023116C-E6A6-0144-AAE9-F2CFF965D844}"/>
    <dgm:cxn modelId="{AB0A15E9-D32E-0647-AAF1-E028C21E9F6C}" srcId="{15743BA4-9C72-5648-8A7C-025A57763688}" destId="{5B8C20A1-A01F-5945-862E-548EF32406D8}" srcOrd="1" destOrd="0" parTransId="{1F6C026F-29D1-1249-89EF-01A186C707D1}" sibTransId="{1734073A-A2CF-764B-A862-FB1C145164E8}"/>
    <dgm:cxn modelId="{1C10CCFF-248F-AC4F-BD7D-260B29D281FB}" type="presOf" srcId="{BAC9E19C-2367-CA42-B7AB-78AB75F0A470}" destId="{BC2E7FA8-2E2E-A74A-A11F-6DC5966B0297}" srcOrd="0" destOrd="0" presId="urn:microsoft.com/office/officeart/2005/8/layout/lProcess1"/>
    <dgm:cxn modelId="{9AC1C24B-988A-4545-85AE-63F35DA5F9C3}" srcId="{1CD8C70F-424C-6B44-BDFF-67C495507400}" destId="{DAFE4183-FF13-A840-83E3-581144AAD885}" srcOrd="0" destOrd="0" parTransId="{A39DC04F-8AC5-A843-AD29-EAA60051193A}" sibTransId="{D1B4A282-E112-0349-B4FB-C684CFE120FF}"/>
    <dgm:cxn modelId="{DEE40BBD-3336-6F42-B4E6-BEAE414F5DCA}" type="presParOf" srcId="{6DE7622D-6224-394A-B13B-CF88A744C24B}" destId="{F4237FA4-7CB0-1442-9AB0-BDE3E2215856}" srcOrd="0" destOrd="0" presId="urn:microsoft.com/office/officeart/2005/8/layout/lProcess1"/>
    <dgm:cxn modelId="{B1811250-2862-F640-A031-FF96CCCB1CFE}" type="presParOf" srcId="{F4237FA4-7CB0-1442-9AB0-BDE3E2215856}" destId="{15098F79-823E-BB49-8942-79AE3415ABBF}" srcOrd="0" destOrd="0" presId="urn:microsoft.com/office/officeart/2005/8/layout/lProcess1"/>
    <dgm:cxn modelId="{DB065AC0-C865-1640-AFFD-D419196AD767}" type="presParOf" srcId="{F4237FA4-7CB0-1442-9AB0-BDE3E2215856}" destId="{F82C98A9-7422-F341-AB8C-9681A38E9D60}" srcOrd="1" destOrd="0" presId="urn:microsoft.com/office/officeart/2005/8/layout/lProcess1"/>
    <dgm:cxn modelId="{DF90B1BA-0509-DD41-9280-D9A35F010EB8}" type="presParOf" srcId="{F4237FA4-7CB0-1442-9AB0-BDE3E2215856}" destId="{E7E70C37-AF17-414B-8BCC-82FB8FB1BEDD}" srcOrd="2" destOrd="0" presId="urn:microsoft.com/office/officeart/2005/8/layout/lProcess1"/>
    <dgm:cxn modelId="{9AEBE0EC-BEE8-E64A-B690-0ED1BB79777F}" type="presParOf" srcId="{F4237FA4-7CB0-1442-9AB0-BDE3E2215856}" destId="{BF9449CF-0D30-6949-89C3-6DB290ED7A22}" srcOrd="3" destOrd="0" presId="urn:microsoft.com/office/officeart/2005/8/layout/lProcess1"/>
    <dgm:cxn modelId="{C44FB271-7078-AF4B-826B-64DB73843676}" type="presParOf" srcId="{F4237FA4-7CB0-1442-9AB0-BDE3E2215856}" destId="{2D6EEEF2-0E79-D84C-89F1-38CB7774C936}" srcOrd="4" destOrd="0" presId="urn:microsoft.com/office/officeart/2005/8/layout/lProcess1"/>
    <dgm:cxn modelId="{2F89998F-7AF4-4943-9E73-6320FBF2A29B}" type="presParOf" srcId="{6DE7622D-6224-394A-B13B-CF88A744C24B}" destId="{9D90087C-DF03-B844-9DCF-2B11D208C08D}" srcOrd="1" destOrd="0" presId="urn:microsoft.com/office/officeart/2005/8/layout/lProcess1"/>
    <dgm:cxn modelId="{11250457-3C67-4143-9E54-FA1C8E04B516}" type="presParOf" srcId="{6DE7622D-6224-394A-B13B-CF88A744C24B}" destId="{9280964F-D743-8441-9EEB-46C01D351301}" srcOrd="2" destOrd="0" presId="urn:microsoft.com/office/officeart/2005/8/layout/lProcess1"/>
    <dgm:cxn modelId="{9A51979B-95FB-8440-8365-6C9BAE8DF93B}" type="presParOf" srcId="{9280964F-D743-8441-9EEB-46C01D351301}" destId="{DB27AA5C-544B-8747-83D2-B74CF3902C65}" srcOrd="0" destOrd="0" presId="urn:microsoft.com/office/officeart/2005/8/layout/lProcess1"/>
    <dgm:cxn modelId="{6C2E236F-C386-9B4D-B5D0-A2AA6FA6272E}" type="presParOf" srcId="{9280964F-D743-8441-9EEB-46C01D351301}" destId="{BC2E7FA8-2E2E-A74A-A11F-6DC5966B0297}" srcOrd="1" destOrd="0" presId="urn:microsoft.com/office/officeart/2005/8/layout/lProcess1"/>
    <dgm:cxn modelId="{BDE25656-1698-664D-8FD8-4CB9D2D36DD3}" type="presParOf" srcId="{9280964F-D743-8441-9EEB-46C01D351301}" destId="{88B978A7-FEA5-7741-BE9C-4D3C88812C22}" srcOrd="2" destOrd="0" presId="urn:microsoft.com/office/officeart/2005/8/layout/lProcess1"/>
    <dgm:cxn modelId="{F95600FB-5038-814E-9B26-862A7D4BFF00}" type="presParOf" srcId="{9280964F-D743-8441-9EEB-46C01D351301}" destId="{2A064609-CCA5-2A49-A14C-27625718E04F}" srcOrd="3" destOrd="0" presId="urn:microsoft.com/office/officeart/2005/8/layout/lProcess1"/>
    <dgm:cxn modelId="{1008C0FD-8575-E846-9784-B716C7FF6E74}" type="presParOf" srcId="{9280964F-D743-8441-9EEB-46C01D351301}" destId="{EF392346-B2FD-2E4A-8799-60B8C2B3E334}" srcOrd="4"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A4871C-EBEA-BB40-9E9F-CCE96FBA492A}"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FD0F5001-9118-A148-B173-888F117BBD2C}">
      <dgm:prSet phldrT="[Text]" custT="1"/>
      <dgm:spPr/>
      <dgm:t>
        <a:bodyPr/>
        <a:lstStyle/>
        <a:p>
          <a:r>
            <a:rPr lang="en-US" sz="3200" dirty="0" smtClean="0">
              <a:solidFill>
                <a:srgbClr val="1F497D"/>
              </a:solidFill>
            </a:rPr>
            <a:t>Unshrunk cloth</a:t>
          </a:r>
          <a:endParaRPr lang="en-US" sz="3200" dirty="0">
            <a:solidFill>
              <a:srgbClr val="1F497D"/>
            </a:solidFill>
          </a:endParaRPr>
        </a:p>
      </dgm:t>
    </dgm:pt>
    <dgm:pt modelId="{5EFEFC2B-875D-AC4D-AF65-08C9B6544D0E}" type="parTrans" cxnId="{E945A3D1-09E5-2946-B1EF-03B6BC737EF2}">
      <dgm:prSet/>
      <dgm:spPr/>
      <dgm:t>
        <a:bodyPr/>
        <a:lstStyle/>
        <a:p>
          <a:endParaRPr lang="en-US"/>
        </a:p>
      </dgm:t>
    </dgm:pt>
    <dgm:pt modelId="{2F78720B-AFDB-D94A-B967-77A5119A3260}" type="sibTrans" cxnId="{E945A3D1-09E5-2946-B1EF-03B6BC737EF2}">
      <dgm:prSet/>
      <dgm:spPr/>
      <dgm:t>
        <a:bodyPr/>
        <a:lstStyle/>
        <a:p>
          <a:endParaRPr lang="en-US"/>
        </a:p>
      </dgm:t>
    </dgm:pt>
    <dgm:pt modelId="{5883DFAC-9C87-8B49-B1C6-7B7750A46173}">
      <dgm:prSet phldrT="[Text]" custT="1"/>
      <dgm:spPr/>
      <dgm:t>
        <a:bodyPr/>
        <a:lstStyle/>
        <a:p>
          <a:r>
            <a:rPr lang="en-US" sz="3200" dirty="0" smtClean="0">
              <a:solidFill>
                <a:srgbClr val="1F497D"/>
              </a:solidFill>
            </a:rPr>
            <a:t>Old garment</a:t>
          </a:r>
        </a:p>
      </dgm:t>
    </dgm:pt>
    <dgm:pt modelId="{3AC5DDD1-4EE0-C74D-85D2-4EF67EBDC1F1}" type="parTrans" cxnId="{285562BF-D422-B54D-BA45-231819C3F7E8}">
      <dgm:prSet/>
      <dgm:spPr/>
      <dgm:t>
        <a:bodyPr/>
        <a:lstStyle/>
        <a:p>
          <a:endParaRPr lang="en-US" dirty="0"/>
        </a:p>
      </dgm:t>
    </dgm:pt>
    <dgm:pt modelId="{2973440F-9AF0-D444-B389-AAD4F0293300}" type="sibTrans" cxnId="{285562BF-D422-B54D-BA45-231819C3F7E8}">
      <dgm:prSet/>
      <dgm:spPr/>
      <dgm:t>
        <a:bodyPr/>
        <a:lstStyle/>
        <a:p>
          <a:endParaRPr lang="en-US" dirty="0"/>
        </a:p>
      </dgm:t>
    </dgm:pt>
    <dgm:pt modelId="{C5B1B825-503A-E541-8485-A11C9AEB3141}">
      <dgm:prSet phldrT="[Text]" custT="1"/>
      <dgm:spPr/>
      <dgm:t>
        <a:bodyPr/>
        <a:lstStyle/>
        <a:p>
          <a:endParaRPr lang="en-US" sz="3000" dirty="0">
            <a:solidFill>
              <a:srgbClr val="1F497D"/>
            </a:solidFill>
          </a:endParaRPr>
        </a:p>
      </dgm:t>
    </dgm:pt>
    <dgm:pt modelId="{6C662F71-ACF3-454E-BE2B-10AABD8F9A8A}" type="parTrans" cxnId="{1FB9E7D3-F80B-4B4F-9708-0A5E08F577CB}">
      <dgm:prSet/>
      <dgm:spPr/>
      <dgm:t>
        <a:bodyPr/>
        <a:lstStyle/>
        <a:p>
          <a:endParaRPr lang="en-US"/>
        </a:p>
      </dgm:t>
    </dgm:pt>
    <dgm:pt modelId="{3B268D6E-80E8-A747-B3B6-F463575A0663}" type="sibTrans" cxnId="{1FB9E7D3-F80B-4B4F-9708-0A5E08F577CB}">
      <dgm:prSet/>
      <dgm:spPr/>
      <dgm:t>
        <a:bodyPr/>
        <a:lstStyle/>
        <a:p>
          <a:endParaRPr lang="en-US"/>
        </a:p>
      </dgm:t>
    </dgm:pt>
    <dgm:pt modelId="{687A22A4-FB95-8546-B525-78D58C1EA664}">
      <dgm:prSet phldrT="[Text]" custT="1"/>
      <dgm:spPr/>
      <dgm:t>
        <a:bodyPr/>
        <a:lstStyle/>
        <a:p>
          <a:endParaRPr lang="en-US" sz="3200" dirty="0">
            <a:solidFill>
              <a:srgbClr val="1F497D"/>
            </a:solidFill>
          </a:endParaRPr>
        </a:p>
      </dgm:t>
    </dgm:pt>
    <dgm:pt modelId="{32D070EE-7FD1-DB4E-8574-DA04E6CECE60}" type="parTrans" cxnId="{D7D6B00D-D80B-F543-B28F-21DF6F9729AD}">
      <dgm:prSet/>
      <dgm:spPr/>
      <dgm:t>
        <a:bodyPr/>
        <a:lstStyle/>
        <a:p>
          <a:endParaRPr lang="en-US"/>
        </a:p>
      </dgm:t>
    </dgm:pt>
    <dgm:pt modelId="{AEE9A393-D6D8-3E44-9B00-B0F1917D1F2C}" type="sibTrans" cxnId="{D7D6B00D-D80B-F543-B28F-21DF6F9729AD}">
      <dgm:prSet/>
      <dgm:spPr/>
      <dgm:t>
        <a:bodyPr/>
        <a:lstStyle/>
        <a:p>
          <a:endParaRPr lang="en-US"/>
        </a:p>
      </dgm:t>
    </dgm:pt>
    <dgm:pt modelId="{816606E1-7088-574C-B88C-CFFFE79472A2}">
      <dgm:prSet phldrT="[Text]" custT="1"/>
      <dgm:spPr/>
      <dgm:t>
        <a:bodyPr/>
        <a:lstStyle/>
        <a:p>
          <a:endParaRPr lang="en-US" sz="3200" dirty="0">
            <a:solidFill>
              <a:srgbClr val="1F497D"/>
            </a:solidFill>
          </a:endParaRPr>
        </a:p>
      </dgm:t>
    </dgm:pt>
    <dgm:pt modelId="{4D6A622D-79CB-F842-89F3-1D9A3D48CC68}" type="parTrans" cxnId="{01A651E8-0882-5240-B535-DE53F5ECE464}">
      <dgm:prSet/>
      <dgm:spPr/>
      <dgm:t>
        <a:bodyPr/>
        <a:lstStyle/>
        <a:p>
          <a:endParaRPr lang="en-US" dirty="0"/>
        </a:p>
      </dgm:t>
    </dgm:pt>
    <dgm:pt modelId="{EAF02575-C681-6843-AE03-D91A7D442432}" type="sibTrans" cxnId="{01A651E8-0882-5240-B535-DE53F5ECE464}">
      <dgm:prSet/>
      <dgm:spPr/>
      <dgm:t>
        <a:bodyPr/>
        <a:lstStyle/>
        <a:p>
          <a:endParaRPr lang="en-US" dirty="0"/>
        </a:p>
      </dgm:t>
    </dgm:pt>
    <dgm:pt modelId="{51EC45FF-3603-734A-8468-9C4A6558C3D1}">
      <dgm:prSet phldrT="[Text]" custT="1"/>
      <dgm:spPr/>
      <dgm:t>
        <a:bodyPr/>
        <a:lstStyle/>
        <a:p>
          <a:endParaRPr lang="en-US" sz="3200" dirty="0">
            <a:solidFill>
              <a:srgbClr val="1F497D"/>
            </a:solidFill>
          </a:endParaRPr>
        </a:p>
      </dgm:t>
    </dgm:pt>
    <dgm:pt modelId="{D8B299CF-D65C-2046-B703-DF091549230A}" type="parTrans" cxnId="{F491F896-377E-D645-BE7B-8A2131F72592}">
      <dgm:prSet/>
      <dgm:spPr/>
      <dgm:t>
        <a:bodyPr/>
        <a:lstStyle/>
        <a:p>
          <a:endParaRPr lang="en-US"/>
        </a:p>
      </dgm:t>
    </dgm:pt>
    <dgm:pt modelId="{D3666811-0A5D-0D43-A397-CA730BE095FE}" type="sibTrans" cxnId="{F491F896-377E-D645-BE7B-8A2131F72592}">
      <dgm:prSet/>
      <dgm:spPr/>
      <dgm:t>
        <a:bodyPr/>
        <a:lstStyle/>
        <a:p>
          <a:endParaRPr lang="en-US"/>
        </a:p>
      </dgm:t>
    </dgm:pt>
    <dgm:pt modelId="{F92E7308-7BC7-9946-AB7B-00C2D454DC7C}" type="pres">
      <dgm:prSet presAssocID="{EEA4871C-EBEA-BB40-9E9F-CCE96FBA492A}" presName="Name0" presStyleCnt="0">
        <dgm:presLayoutVars>
          <dgm:dir/>
          <dgm:animLvl val="lvl"/>
          <dgm:resizeHandles val="exact"/>
        </dgm:presLayoutVars>
      </dgm:prSet>
      <dgm:spPr/>
      <dgm:t>
        <a:bodyPr/>
        <a:lstStyle/>
        <a:p>
          <a:endParaRPr lang="en-US"/>
        </a:p>
      </dgm:t>
    </dgm:pt>
    <dgm:pt modelId="{CB210AD6-6AB0-F041-A0F5-4B29AAADE2F3}" type="pres">
      <dgm:prSet presAssocID="{FD0F5001-9118-A148-B173-888F117BBD2C}" presName="vertFlow" presStyleCnt="0"/>
      <dgm:spPr/>
    </dgm:pt>
    <dgm:pt modelId="{E22C35DC-6BB8-5C43-AD85-C6AE5FD4062D}" type="pres">
      <dgm:prSet presAssocID="{FD0F5001-9118-A148-B173-888F117BBD2C}" presName="header" presStyleLbl="node1" presStyleIdx="0" presStyleCnt="2"/>
      <dgm:spPr/>
      <dgm:t>
        <a:bodyPr/>
        <a:lstStyle/>
        <a:p>
          <a:endParaRPr lang="en-US"/>
        </a:p>
      </dgm:t>
    </dgm:pt>
    <dgm:pt modelId="{20AA5DBC-4522-B046-BB83-73600479B82E}" type="pres">
      <dgm:prSet presAssocID="{3AC5DDD1-4EE0-C74D-85D2-4EF67EBDC1F1}" presName="parTrans" presStyleLbl="sibTrans2D1" presStyleIdx="0" presStyleCnt="4"/>
      <dgm:spPr/>
      <dgm:t>
        <a:bodyPr/>
        <a:lstStyle/>
        <a:p>
          <a:endParaRPr lang="en-US"/>
        </a:p>
      </dgm:t>
    </dgm:pt>
    <dgm:pt modelId="{94CBB596-29B5-A541-88F8-E3B2BB80C397}" type="pres">
      <dgm:prSet presAssocID="{5883DFAC-9C87-8B49-B1C6-7B7750A46173}" presName="child" presStyleLbl="alignAccFollowNode1" presStyleIdx="0" presStyleCnt="4">
        <dgm:presLayoutVars>
          <dgm:chMax val="0"/>
          <dgm:bulletEnabled val="1"/>
        </dgm:presLayoutVars>
      </dgm:prSet>
      <dgm:spPr/>
      <dgm:t>
        <a:bodyPr/>
        <a:lstStyle/>
        <a:p>
          <a:endParaRPr lang="en-US"/>
        </a:p>
      </dgm:t>
    </dgm:pt>
    <dgm:pt modelId="{8221ACD7-EE98-8440-8500-E3C3AB4F284A}" type="pres">
      <dgm:prSet presAssocID="{2973440F-9AF0-D444-B389-AAD4F0293300}" presName="sibTrans" presStyleLbl="sibTrans2D1" presStyleIdx="1" presStyleCnt="4"/>
      <dgm:spPr/>
      <dgm:t>
        <a:bodyPr/>
        <a:lstStyle/>
        <a:p>
          <a:endParaRPr lang="en-US"/>
        </a:p>
      </dgm:t>
    </dgm:pt>
    <dgm:pt modelId="{8BD5BF41-1672-614F-BAA6-2772618B1B4C}" type="pres">
      <dgm:prSet presAssocID="{C5B1B825-503A-E541-8485-A11C9AEB3141}" presName="child" presStyleLbl="alignAccFollowNode1" presStyleIdx="1" presStyleCnt="4">
        <dgm:presLayoutVars>
          <dgm:chMax val="0"/>
          <dgm:bulletEnabled val="1"/>
        </dgm:presLayoutVars>
      </dgm:prSet>
      <dgm:spPr/>
      <dgm:t>
        <a:bodyPr/>
        <a:lstStyle/>
        <a:p>
          <a:endParaRPr lang="en-US"/>
        </a:p>
      </dgm:t>
    </dgm:pt>
    <dgm:pt modelId="{90995A2C-7E44-CD4C-8894-8B87CEF04CE2}" type="pres">
      <dgm:prSet presAssocID="{FD0F5001-9118-A148-B173-888F117BBD2C}" presName="hSp" presStyleCnt="0"/>
      <dgm:spPr/>
    </dgm:pt>
    <dgm:pt modelId="{F861DDD6-20C9-314E-82F1-C9DA2FE8AA22}" type="pres">
      <dgm:prSet presAssocID="{687A22A4-FB95-8546-B525-78D58C1EA664}" presName="vertFlow" presStyleCnt="0"/>
      <dgm:spPr/>
    </dgm:pt>
    <dgm:pt modelId="{8A71DCB0-81E9-9E44-9A59-D6CE831F4281}" type="pres">
      <dgm:prSet presAssocID="{687A22A4-FB95-8546-B525-78D58C1EA664}" presName="header" presStyleLbl="node1" presStyleIdx="1" presStyleCnt="2"/>
      <dgm:spPr/>
      <dgm:t>
        <a:bodyPr/>
        <a:lstStyle/>
        <a:p>
          <a:endParaRPr lang="en-US"/>
        </a:p>
      </dgm:t>
    </dgm:pt>
    <dgm:pt modelId="{2CA36432-A5CA-7641-BB2D-825166BBB85C}" type="pres">
      <dgm:prSet presAssocID="{4D6A622D-79CB-F842-89F3-1D9A3D48CC68}" presName="parTrans" presStyleLbl="sibTrans2D1" presStyleIdx="2" presStyleCnt="4"/>
      <dgm:spPr/>
      <dgm:t>
        <a:bodyPr/>
        <a:lstStyle/>
        <a:p>
          <a:endParaRPr lang="en-US"/>
        </a:p>
      </dgm:t>
    </dgm:pt>
    <dgm:pt modelId="{5DF18514-E30C-D54C-95F7-53FBE053B2EA}" type="pres">
      <dgm:prSet presAssocID="{816606E1-7088-574C-B88C-CFFFE79472A2}" presName="child" presStyleLbl="alignAccFollowNode1" presStyleIdx="2" presStyleCnt="4">
        <dgm:presLayoutVars>
          <dgm:chMax val="0"/>
          <dgm:bulletEnabled val="1"/>
        </dgm:presLayoutVars>
      </dgm:prSet>
      <dgm:spPr/>
      <dgm:t>
        <a:bodyPr/>
        <a:lstStyle/>
        <a:p>
          <a:endParaRPr lang="en-US"/>
        </a:p>
      </dgm:t>
    </dgm:pt>
    <dgm:pt modelId="{4B752EC1-12F9-714D-8C7A-A391EEAAD7FE}" type="pres">
      <dgm:prSet presAssocID="{EAF02575-C681-6843-AE03-D91A7D442432}" presName="sibTrans" presStyleLbl="sibTrans2D1" presStyleIdx="3" presStyleCnt="4"/>
      <dgm:spPr/>
      <dgm:t>
        <a:bodyPr/>
        <a:lstStyle/>
        <a:p>
          <a:endParaRPr lang="en-US"/>
        </a:p>
      </dgm:t>
    </dgm:pt>
    <dgm:pt modelId="{BFC785CB-FDA6-4740-B951-901492768705}" type="pres">
      <dgm:prSet presAssocID="{51EC45FF-3603-734A-8468-9C4A6558C3D1}" presName="child" presStyleLbl="alignAccFollowNode1" presStyleIdx="3" presStyleCnt="4">
        <dgm:presLayoutVars>
          <dgm:chMax val="0"/>
          <dgm:bulletEnabled val="1"/>
        </dgm:presLayoutVars>
      </dgm:prSet>
      <dgm:spPr/>
      <dgm:t>
        <a:bodyPr/>
        <a:lstStyle/>
        <a:p>
          <a:endParaRPr lang="en-US"/>
        </a:p>
      </dgm:t>
    </dgm:pt>
  </dgm:ptLst>
  <dgm:cxnLst>
    <dgm:cxn modelId="{F491F896-377E-D645-BE7B-8A2131F72592}" srcId="{687A22A4-FB95-8546-B525-78D58C1EA664}" destId="{51EC45FF-3603-734A-8468-9C4A6558C3D1}" srcOrd="1" destOrd="0" parTransId="{D8B299CF-D65C-2046-B703-DF091549230A}" sibTransId="{D3666811-0A5D-0D43-A397-CA730BE095FE}"/>
    <dgm:cxn modelId="{F13B2CDD-0B3A-2A41-A687-818CFDE1986B}" type="presOf" srcId="{FD0F5001-9118-A148-B173-888F117BBD2C}" destId="{E22C35DC-6BB8-5C43-AD85-C6AE5FD4062D}" srcOrd="0" destOrd="0" presId="urn:microsoft.com/office/officeart/2005/8/layout/lProcess1"/>
    <dgm:cxn modelId="{E945A3D1-09E5-2946-B1EF-03B6BC737EF2}" srcId="{EEA4871C-EBEA-BB40-9E9F-CCE96FBA492A}" destId="{FD0F5001-9118-A148-B173-888F117BBD2C}" srcOrd="0" destOrd="0" parTransId="{5EFEFC2B-875D-AC4D-AF65-08C9B6544D0E}" sibTransId="{2F78720B-AFDB-D94A-B967-77A5119A3260}"/>
    <dgm:cxn modelId="{D7D6B00D-D80B-F543-B28F-21DF6F9729AD}" srcId="{EEA4871C-EBEA-BB40-9E9F-CCE96FBA492A}" destId="{687A22A4-FB95-8546-B525-78D58C1EA664}" srcOrd="1" destOrd="0" parTransId="{32D070EE-7FD1-DB4E-8574-DA04E6CECE60}" sibTransId="{AEE9A393-D6D8-3E44-9B00-B0F1917D1F2C}"/>
    <dgm:cxn modelId="{261C7992-E22A-1A4F-9B71-DAB80A7C464A}" type="presOf" srcId="{3AC5DDD1-4EE0-C74D-85D2-4EF67EBDC1F1}" destId="{20AA5DBC-4522-B046-BB83-73600479B82E}" srcOrd="0" destOrd="0" presId="urn:microsoft.com/office/officeart/2005/8/layout/lProcess1"/>
    <dgm:cxn modelId="{ECD87216-0AF0-A349-84CC-77DE42373E52}" type="presOf" srcId="{2973440F-9AF0-D444-B389-AAD4F0293300}" destId="{8221ACD7-EE98-8440-8500-E3C3AB4F284A}" srcOrd="0" destOrd="0" presId="urn:microsoft.com/office/officeart/2005/8/layout/lProcess1"/>
    <dgm:cxn modelId="{DAF24A50-0DEF-1248-852E-273DCAC763E8}" type="presOf" srcId="{687A22A4-FB95-8546-B525-78D58C1EA664}" destId="{8A71DCB0-81E9-9E44-9A59-D6CE831F4281}" srcOrd="0" destOrd="0" presId="urn:microsoft.com/office/officeart/2005/8/layout/lProcess1"/>
    <dgm:cxn modelId="{9467E20D-7C71-3047-8A7F-37CBE73C36C2}" type="presOf" srcId="{EAF02575-C681-6843-AE03-D91A7D442432}" destId="{4B752EC1-12F9-714D-8C7A-A391EEAAD7FE}" srcOrd="0" destOrd="0" presId="urn:microsoft.com/office/officeart/2005/8/layout/lProcess1"/>
    <dgm:cxn modelId="{285562BF-D422-B54D-BA45-231819C3F7E8}" srcId="{FD0F5001-9118-A148-B173-888F117BBD2C}" destId="{5883DFAC-9C87-8B49-B1C6-7B7750A46173}" srcOrd="0" destOrd="0" parTransId="{3AC5DDD1-4EE0-C74D-85D2-4EF67EBDC1F1}" sibTransId="{2973440F-9AF0-D444-B389-AAD4F0293300}"/>
    <dgm:cxn modelId="{71904DDE-13A4-A34B-BB14-25EB8E5E48A6}" type="presOf" srcId="{C5B1B825-503A-E541-8485-A11C9AEB3141}" destId="{8BD5BF41-1672-614F-BAA6-2772618B1B4C}" srcOrd="0" destOrd="0" presId="urn:microsoft.com/office/officeart/2005/8/layout/lProcess1"/>
    <dgm:cxn modelId="{D3E37488-06A2-3B4A-A549-CB026084EAD6}" type="presOf" srcId="{51EC45FF-3603-734A-8468-9C4A6558C3D1}" destId="{BFC785CB-FDA6-4740-B951-901492768705}" srcOrd="0" destOrd="0" presId="urn:microsoft.com/office/officeart/2005/8/layout/lProcess1"/>
    <dgm:cxn modelId="{01A651E8-0882-5240-B535-DE53F5ECE464}" srcId="{687A22A4-FB95-8546-B525-78D58C1EA664}" destId="{816606E1-7088-574C-B88C-CFFFE79472A2}" srcOrd="0" destOrd="0" parTransId="{4D6A622D-79CB-F842-89F3-1D9A3D48CC68}" sibTransId="{EAF02575-C681-6843-AE03-D91A7D442432}"/>
    <dgm:cxn modelId="{16AEC9EA-66B2-3E44-A500-ED60151B38FD}" type="presOf" srcId="{816606E1-7088-574C-B88C-CFFFE79472A2}" destId="{5DF18514-E30C-D54C-95F7-53FBE053B2EA}" srcOrd="0" destOrd="0" presId="urn:microsoft.com/office/officeart/2005/8/layout/lProcess1"/>
    <dgm:cxn modelId="{130AB1EB-65A9-8C42-887E-0E19D1C605F4}" type="presOf" srcId="{4D6A622D-79CB-F842-89F3-1D9A3D48CC68}" destId="{2CA36432-A5CA-7641-BB2D-825166BBB85C}" srcOrd="0" destOrd="0" presId="urn:microsoft.com/office/officeart/2005/8/layout/lProcess1"/>
    <dgm:cxn modelId="{17124C0D-35E0-C84C-81B6-73B4495F395B}" type="presOf" srcId="{5883DFAC-9C87-8B49-B1C6-7B7750A46173}" destId="{94CBB596-29B5-A541-88F8-E3B2BB80C397}" srcOrd="0" destOrd="0" presId="urn:microsoft.com/office/officeart/2005/8/layout/lProcess1"/>
    <dgm:cxn modelId="{1FB9E7D3-F80B-4B4F-9708-0A5E08F577CB}" srcId="{FD0F5001-9118-A148-B173-888F117BBD2C}" destId="{C5B1B825-503A-E541-8485-A11C9AEB3141}" srcOrd="1" destOrd="0" parTransId="{6C662F71-ACF3-454E-BE2B-10AABD8F9A8A}" sibTransId="{3B268D6E-80E8-A747-B3B6-F463575A0663}"/>
    <dgm:cxn modelId="{242E5883-BD23-6841-8BAC-789DE9733E4C}" type="presOf" srcId="{EEA4871C-EBEA-BB40-9E9F-CCE96FBA492A}" destId="{F92E7308-7BC7-9946-AB7B-00C2D454DC7C}" srcOrd="0" destOrd="0" presId="urn:microsoft.com/office/officeart/2005/8/layout/lProcess1"/>
    <dgm:cxn modelId="{44397E8D-709B-AF43-8585-CE3BC1EB6E71}" type="presParOf" srcId="{F92E7308-7BC7-9946-AB7B-00C2D454DC7C}" destId="{CB210AD6-6AB0-F041-A0F5-4B29AAADE2F3}" srcOrd="0" destOrd="0" presId="urn:microsoft.com/office/officeart/2005/8/layout/lProcess1"/>
    <dgm:cxn modelId="{0E477451-3A4B-1442-B847-EF59DFA25143}" type="presParOf" srcId="{CB210AD6-6AB0-F041-A0F5-4B29AAADE2F3}" destId="{E22C35DC-6BB8-5C43-AD85-C6AE5FD4062D}" srcOrd="0" destOrd="0" presId="urn:microsoft.com/office/officeart/2005/8/layout/lProcess1"/>
    <dgm:cxn modelId="{0A0B78D0-DC31-3B49-9251-C6F22D633226}" type="presParOf" srcId="{CB210AD6-6AB0-F041-A0F5-4B29AAADE2F3}" destId="{20AA5DBC-4522-B046-BB83-73600479B82E}" srcOrd="1" destOrd="0" presId="urn:microsoft.com/office/officeart/2005/8/layout/lProcess1"/>
    <dgm:cxn modelId="{A757E410-70AF-464E-BCCD-B93817960A87}" type="presParOf" srcId="{CB210AD6-6AB0-F041-A0F5-4B29AAADE2F3}" destId="{94CBB596-29B5-A541-88F8-E3B2BB80C397}" srcOrd="2" destOrd="0" presId="urn:microsoft.com/office/officeart/2005/8/layout/lProcess1"/>
    <dgm:cxn modelId="{30007FD0-CA17-3E45-9C13-094F0E9B51C1}" type="presParOf" srcId="{CB210AD6-6AB0-F041-A0F5-4B29AAADE2F3}" destId="{8221ACD7-EE98-8440-8500-E3C3AB4F284A}" srcOrd="3" destOrd="0" presId="urn:microsoft.com/office/officeart/2005/8/layout/lProcess1"/>
    <dgm:cxn modelId="{4CCA2EB8-A880-0440-A58D-7F7EFF9C8591}" type="presParOf" srcId="{CB210AD6-6AB0-F041-A0F5-4B29AAADE2F3}" destId="{8BD5BF41-1672-614F-BAA6-2772618B1B4C}" srcOrd="4" destOrd="0" presId="urn:microsoft.com/office/officeart/2005/8/layout/lProcess1"/>
    <dgm:cxn modelId="{B5857583-AD9B-CB4F-B2F8-A649535B7777}" type="presParOf" srcId="{F92E7308-7BC7-9946-AB7B-00C2D454DC7C}" destId="{90995A2C-7E44-CD4C-8894-8B87CEF04CE2}" srcOrd="1" destOrd="0" presId="urn:microsoft.com/office/officeart/2005/8/layout/lProcess1"/>
    <dgm:cxn modelId="{42E4009D-B7EE-D744-A27B-84C6A12451D7}" type="presParOf" srcId="{F92E7308-7BC7-9946-AB7B-00C2D454DC7C}" destId="{F861DDD6-20C9-314E-82F1-C9DA2FE8AA22}" srcOrd="2" destOrd="0" presId="urn:microsoft.com/office/officeart/2005/8/layout/lProcess1"/>
    <dgm:cxn modelId="{F8CDD91B-CC5E-8442-8356-81FD36023314}" type="presParOf" srcId="{F861DDD6-20C9-314E-82F1-C9DA2FE8AA22}" destId="{8A71DCB0-81E9-9E44-9A59-D6CE831F4281}" srcOrd="0" destOrd="0" presId="urn:microsoft.com/office/officeart/2005/8/layout/lProcess1"/>
    <dgm:cxn modelId="{E88E6DB1-E856-1E4E-A09D-50ADE01BF3CA}" type="presParOf" srcId="{F861DDD6-20C9-314E-82F1-C9DA2FE8AA22}" destId="{2CA36432-A5CA-7641-BB2D-825166BBB85C}" srcOrd="1" destOrd="0" presId="urn:microsoft.com/office/officeart/2005/8/layout/lProcess1"/>
    <dgm:cxn modelId="{64382755-F5FA-8848-B305-82BEE1F9DA09}" type="presParOf" srcId="{F861DDD6-20C9-314E-82F1-C9DA2FE8AA22}" destId="{5DF18514-E30C-D54C-95F7-53FBE053B2EA}" srcOrd="2" destOrd="0" presId="urn:microsoft.com/office/officeart/2005/8/layout/lProcess1"/>
    <dgm:cxn modelId="{DB46FBC6-BBB2-AA4F-9E39-6D29ECB72D32}" type="presParOf" srcId="{F861DDD6-20C9-314E-82F1-C9DA2FE8AA22}" destId="{4B752EC1-12F9-714D-8C7A-A391EEAAD7FE}" srcOrd="3" destOrd="0" presId="urn:microsoft.com/office/officeart/2005/8/layout/lProcess1"/>
    <dgm:cxn modelId="{7F7804D1-93F5-7A41-8AE8-7D6A7580D2DB}" type="presParOf" srcId="{F861DDD6-20C9-314E-82F1-C9DA2FE8AA22}" destId="{BFC785CB-FDA6-4740-B951-901492768705}" srcOrd="4"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A4871C-EBEA-BB40-9E9F-CCE96FBA492A}"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FD0F5001-9118-A148-B173-888F117BBD2C}">
      <dgm:prSet phldrT="[Text]" custT="1"/>
      <dgm:spPr/>
      <dgm:t>
        <a:bodyPr/>
        <a:lstStyle/>
        <a:p>
          <a:r>
            <a:rPr lang="en-US" sz="3200" dirty="0" smtClean="0">
              <a:solidFill>
                <a:srgbClr val="1F497D"/>
              </a:solidFill>
            </a:rPr>
            <a:t>Unshrunk cloth</a:t>
          </a:r>
          <a:endParaRPr lang="en-US" sz="3200" dirty="0">
            <a:solidFill>
              <a:srgbClr val="1F497D"/>
            </a:solidFill>
          </a:endParaRPr>
        </a:p>
      </dgm:t>
    </dgm:pt>
    <dgm:pt modelId="{5EFEFC2B-875D-AC4D-AF65-08C9B6544D0E}" type="parTrans" cxnId="{E945A3D1-09E5-2946-B1EF-03B6BC737EF2}">
      <dgm:prSet/>
      <dgm:spPr/>
      <dgm:t>
        <a:bodyPr/>
        <a:lstStyle/>
        <a:p>
          <a:endParaRPr lang="en-US"/>
        </a:p>
      </dgm:t>
    </dgm:pt>
    <dgm:pt modelId="{2F78720B-AFDB-D94A-B967-77A5119A3260}" type="sibTrans" cxnId="{E945A3D1-09E5-2946-B1EF-03B6BC737EF2}">
      <dgm:prSet/>
      <dgm:spPr/>
      <dgm:t>
        <a:bodyPr/>
        <a:lstStyle/>
        <a:p>
          <a:endParaRPr lang="en-US"/>
        </a:p>
      </dgm:t>
    </dgm:pt>
    <dgm:pt modelId="{5883DFAC-9C87-8B49-B1C6-7B7750A46173}">
      <dgm:prSet phldrT="[Text]" custT="1"/>
      <dgm:spPr/>
      <dgm:t>
        <a:bodyPr/>
        <a:lstStyle/>
        <a:p>
          <a:r>
            <a:rPr lang="en-US" sz="3200" dirty="0" smtClean="0">
              <a:solidFill>
                <a:srgbClr val="1F497D"/>
              </a:solidFill>
            </a:rPr>
            <a:t>Old garment</a:t>
          </a:r>
        </a:p>
      </dgm:t>
    </dgm:pt>
    <dgm:pt modelId="{3AC5DDD1-4EE0-C74D-85D2-4EF67EBDC1F1}" type="parTrans" cxnId="{285562BF-D422-B54D-BA45-231819C3F7E8}">
      <dgm:prSet/>
      <dgm:spPr/>
      <dgm:t>
        <a:bodyPr/>
        <a:lstStyle/>
        <a:p>
          <a:endParaRPr lang="en-US" dirty="0"/>
        </a:p>
      </dgm:t>
    </dgm:pt>
    <dgm:pt modelId="{2973440F-9AF0-D444-B389-AAD4F0293300}" type="sibTrans" cxnId="{285562BF-D422-B54D-BA45-231819C3F7E8}">
      <dgm:prSet/>
      <dgm:spPr/>
      <dgm:t>
        <a:bodyPr/>
        <a:lstStyle/>
        <a:p>
          <a:endParaRPr lang="en-US" dirty="0"/>
        </a:p>
      </dgm:t>
    </dgm:pt>
    <dgm:pt modelId="{C5B1B825-503A-E541-8485-A11C9AEB3141}">
      <dgm:prSet phldrT="[Text]" custT="1"/>
      <dgm:spPr/>
      <dgm:t>
        <a:bodyPr/>
        <a:lstStyle/>
        <a:p>
          <a:r>
            <a:rPr lang="en-US" sz="3000" dirty="0" smtClean="0">
              <a:solidFill>
                <a:srgbClr val="1F497D"/>
              </a:solidFill>
            </a:rPr>
            <a:t>Tear made worse</a:t>
          </a:r>
          <a:endParaRPr lang="en-US" sz="3000" dirty="0">
            <a:solidFill>
              <a:srgbClr val="1F497D"/>
            </a:solidFill>
          </a:endParaRPr>
        </a:p>
      </dgm:t>
    </dgm:pt>
    <dgm:pt modelId="{6C662F71-ACF3-454E-BE2B-10AABD8F9A8A}" type="parTrans" cxnId="{1FB9E7D3-F80B-4B4F-9708-0A5E08F577CB}">
      <dgm:prSet/>
      <dgm:spPr/>
      <dgm:t>
        <a:bodyPr/>
        <a:lstStyle/>
        <a:p>
          <a:endParaRPr lang="en-US"/>
        </a:p>
      </dgm:t>
    </dgm:pt>
    <dgm:pt modelId="{3B268D6E-80E8-A747-B3B6-F463575A0663}" type="sibTrans" cxnId="{1FB9E7D3-F80B-4B4F-9708-0A5E08F577CB}">
      <dgm:prSet/>
      <dgm:spPr/>
      <dgm:t>
        <a:bodyPr/>
        <a:lstStyle/>
        <a:p>
          <a:endParaRPr lang="en-US"/>
        </a:p>
      </dgm:t>
    </dgm:pt>
    <dgm:pt modelId="{687A22A4-FB95-8546-B525-78D58C1EA664}">
      <dgm:prSet phldrT="[Text]" custT="1"/>
      <dgm:spPr/>
      <dgm:t>
        <a:bodyPr/>
        <a:lstStyle/>
        <a:p>
          <a:endParaRPr lang="en-US" sz="3200" dirty="0">
            <a:solidFill>
              <a:srgbClr val="1F497D"/>
            </a:solidFill>
          </a:endParaRPr>
        </a:p>
      </dgm:t>
    </dgm:pt>
    <dgm:pt modelId="{32D070EE-7FD1-DB4E-8574-DA04E6CECE60}" type="parTrans" cxnId="{D7D6B00D-D80B-F543-B28F-21DF6F9729AD}">
      <dgm:prSet/>
      <dgm:spPr/>
      <dgm:t>
        <a:bodyPr/>
        <a:lstStyle/>
        <a:p>
          <a:endParaRPr lang="en-US"/>
        </a:p>
      </dgm:t>
    </dgm:pt>
    <dgm:pt modelId="{AEE9A393-D6D8-3E44-9B00-B0F1917D1F2C}" type="sibTrans" cxnId="{D7D6B00D-D80B-F543-B28F-21DF6F9729AD}">
      <dgm:prSet/>
      <dgm:spPr/>
      <dgm:t>
        <a:bodyPr/>
        <a:lstStyle/>
        <a:p>
          <a:endParaRPr lang="en-US"/>
        </a:p>
      </dgm:t>
    </dgm:pt>
    <dgm:pt modelId="{816606E1-7088-574C-B88C-CFFFE79472A2}">
      <dgm:prSet phldrT="[Text]" custT="1"/>
      <dgm:spPr/>
      <dgm:t>
        <a:bodyPr/>
        <a:lstStyle/>
        <a:p>
          <a:endParaRPr lang="en-US" sz="3200" dirty="0">
            <a:solidFill>
              <a:srgbClr val="1F497D"/>
            </a:solidFill>
          </a:endParaRPr>
        </a:p>
      </dgm:t>
    </dgm:pt>
    <dgm:pt modelId="{4D6A622D-79CB-F842-89F3-1D9A3D48CC68}" type="parTrans" cxnId="{01A651E8-0882-5240-B535-DE53F5ECE464}">
      <dgm:prSet/>
      <dgm:spPr/>
      <dgm:t>
        <a:bodyPr/>
        <a:lstStyle/>
        <a:p>
          <a:endParaRPr lang="en-US" dirty="0"/>
        </a:p>
      </dgm:t>
    </dgm:pt>
    <dgm:pt modelId="{EAF02575-C681-6843-AE03-D91A7D442432}" type="sibTrans" cxnId="{01A651E8-0882-5240-B535-DE53F5ECE464}">
      <dgm:prSet/>
      <dgm:spPr/>
      <dgm:t>
        <a:bodyPr/>
        <a:lstStyle/>
        <a:p>
          <a:endParaRPr lang="en-US" dirty="0"/>
        </a:p>
      </dgm:t>
    </dgm:pt>
    <dgm:pt modelId="{51EC45FF-3603-734A-8468-9C4A6558C3D1}">
      <dgm:prSet phldrT="[Text]" custT="1"/>
      <dgm:spPr/>
      <dgm:t>
        <a:bodyPr/>
        <a:lstStyle/>
        <a:p>
          <a:endParaRPr lang="en-US" sz="3200" dirty="0">
            <a:solidFill>
              <a:srgbClr val="1F497D"/>
            </a:solidFill>
          </a:endParaRPr>
        </a:p>
      </dgm:t>
    </dgm:pt>
    <dgm:pt modelId="{D8B299CF-D65C-2046-B703-DF091549230A}" type="parTrans" cxnId="{F491F896-377E-D645-BE7B-8A2131F72592}">
      <dgm:prSet/>
      <dgm:spPr/>
      <dgm:t>
        <a:bodyPr/>
        <a:lstStyle/>
        <a:p>
          <a:endParaRPr lang="en-US"/>
        </a:p>
      </dgm:t>
    </dgm:pt>
    <dgm:pt modelId="{D3666811-0A5D-0D43-A397-CA730BE095FE}" type="sibTrans" cxnId="{F491F896-377E-D645-BE7B-8A2131F72592}">
      <dgm:prSet/>
      <dgm:spPr/>
      <dgm:t>
        <a:bodyPr/>
        <a:lstStyle/>
        <a:p>
          <a:endParaRPr lang="en-US"/>
        </a:p>
      </dgm:t>
    </dgm:pt>
    <dgm:pt modelId="{F92E7308-7BC7-9946-AB7B-00C2D454DC7C}" type="pres">
      <dgm:prSet presAssocID="{EEA4871C-EBEA-BB40-9E9F-CCE96FBA492A}" presName="Name0" presStyleCnt="0">
        <dgm:presLayoutVars>
          <dgm:dir/>
          <dgm:animLvl val="lvl"/>
          <dgm:resizeHandles val="exact"/>
        </dgm:presLayoutVars>
      </dgm:prSet>
      <dgm:spPr/>
      <dgm:t>
        <a:bodyPr/>
        <a:lstStyle/>
        <a:p>
          <a:endParaRPr lang="en-US"/>
        </a:p>
      </dgm:t>
    </dgm:pt>
    <dgm:pt modelId="{CB210AD6-6AB0-F041-A0F5-4B29AAADE2F3}" type="pres">
      <dgm:prSet presAssocID="{FD0F5001-9118-A148-B173-888F117BBD2C}" presName="vertFlow" presStyleCnt="0"/>
      <dgm:spPr/>
    </dgm:pt>
    <dgm:pt modelId="{E22C35DC-6BB8-5C43-AD85-C6AE5FD4062D}" type="pres">
      <dgm:prSet presAssocID="{FD0F5001-9118-A148-B173-888F117BBD2C}" presName="header" presStyleLbl="node1" presStyleIdx="0" presStyleCnt="2"/>
      <dgm:spPr/>
      <dgm:t>
        <a:bodyPr/>
        <a:lstStyle/>
        <a:p>
          <a:endParaRPr lang="en-US"/>
        </a:p>
      </dgm:t>
    </dgm:pt>
    <dgm:pt modelId="{20AA5DBC-4522-B046-BB83-73600479B82E}" type="pres">
      <dgm:prSet presAssocID="{3AC5DDD1-4EE0-C74D-85D2-4EF67EBDC1F1}" presName="parTrans" presStyleLbl="sibTrans2D1" presStyleIdx="0" presStyleCnt="4"/>
      <dgm:spPr/>
      <dgm:t>
        <a:bodyPr/>
        <a:lstStyle/>
        <a:p>
          <a:endParaRPr lang="en-US"/>
        </a:p>
      </dgm:t>
    </dgm:pt>
    <dgm:pt modelId="{94CBB596-29B5-A541-88F8-E3B2BB80C397}" type="pres">
      <dgm:prSet presAssocID="{5883DFAC-9C87-8B49-B1C6-7B7750A46173}" presName="child" presStyleLbl="alignAccFollowNode1" presStyleIdx="0" presStyleCnt="4">
        <dgm:presLayoutVars>
          <dgm:chMax val="0"/>
          <dgm:bulletEnabled val="1"/>
        </dgm:presLayoutVars>
      </dgm:prSet>
      <dgm:spPr/>
      <dgm:t>
        <a:bodyPr/>
        <a:lstStyle/>
        <a:p>
          <a:endParaRPr lang="en-US"/>
        </a:p>
      </dgm:t>
    </dgm:pt>
    <dgm:pt modelId="{8221ACD7-EE98-8440-8500-E3C3AB4F284A}" type="pres">
      <dgm:prSet presAssocID="{2973440F-9AF0-D444-B389-AAD4F0293300}" presName="sibTrans" presStyleLbl="sibTrans2D1" presStyleIdx="1" presStyleCnt="4"/>
      <dgm:spPr/>
      <dgm:t>
        <a:bodyPr/>
        <a:lstStyle/>
        <a:p>
          <a:endParaRPr lang="en-US"/>
        </a:p>
      </dgm:t>
    </dgm:pt>
    <dgm:pt modelId="{8BD5BF41-1672-614F-BAA6-2772618B1B4C}" type="pres">
      <dgm:prSet presAssocID="{C5B1B825-503A-E541-8485-A11C9AEB3141}" presName="child" presStyleLbl="alignAccFollowNode1" presStyleIdx="1" presStyleCnt="4">
        <dgm:presLayoutVars>
          <dgm:chMax val="0"/>
          <dgm:bulletEnabled val="1"/>
        </dgm:presLayoutVars>
      </dgm:prSet>
      <dgm:spPr/>
      <dgm:t>
        <a:bodyPr/>
        <a:lstStyle/>
        <a:p>
          <a:endParaRPr lang="en-US"/>
        </a:p>
      </dgm:t>
    </dgm:pt>
    <dgm:pt modelId="{90995A2C-7E44-CD4C-8894-8B87CEF04CE2}" type="pres">
      <dgm:prSet presAssocID="{FD0F5001-9118-A148-B173-888F117BBD2C}" presName="hSp" presStyleCnt="0"/>
      <dgm:spPr/>
    </dgm:pt>
    <dgm:pt modelId="{F861DDD6-20C9-314E-82F1-C9DA2FE8AA22}" type="pres">
      <dgm:prSet presAssocID="{687A22A4-FB95-8546-B525-78D58C1EA664}" presName="vertFlow" presStyleCnt="0"/>
      <dgm:spPr/>
    </dgm:pt>
    <dgm:pt modelId="{8A71DCB0-81E9-9E44-9A59-D6CE831F4281}" type="pres">
      <dgm:prSet presAssocID="{687A22A4-FB95-8546-B525-78D58C1EA664}" presName="header" presStyleLbl="node1" presStyleIdx="1" presStyleCnt="2"/>
      <dgm:spPr/>
      <dgm:t>
        <a:bodyPr/>
        <a:lstStyle/>
        <a:p>
          <a:endParaRPr lang="en-US"/>
        </a:p>
      </dgm:t>
    </dgm:pt>
    <dgm:pt modelId="{2CA36432-A5CA-7641-BB2D-825166BBB85C}" type="pres">
      <dgm:prSet presAssocID="{4D6A622D-79CB-F842-89F3-1D9A3D48CC68}" presName="parTrans" presStyleLbl="sibTrans2D1" presStyleIdx="2" presStyleCnt="4"/>
      <dgm:spPr/>
      <dgm:t>
        <a:bodyPr/>
        <a:lstStyle/>
        <a:p>
          <a:endParaRPr lang="en-US"/>
        </a:p>
      </dgm:t>
    </dgm:pt>
    <dgm:pt modelId="{5DF18514-E30C-D54C-95F7-53FBE053B2EA}" type="pres">
      <dgm:prSet presAssocID="{816606E1-7088-574C-B88C-CFFFE79472A2}" presName="child" presStyleLbl="alignAccFollowNode1" presStyleIdx="2" presStyleCnt="4">
        <dgm:presLayoutVars>
          <dgm:chMax val="0"/>
          <dgm:bulletEnabled val="1"/>
        </dgm:presLayoutVars>
      </dgm:prSet>
      <dgm:spPr/>
      <dgm:t>
        <a:bodyPr/>
        <a:lstStyle/>
        <a:p>
          <a:endParaRPr lang="en-US"/>
        </a:p>
      </dgm:t>
    </dgm:pt>
    <dgm:pt modelId="{4B752EC1-12F9-714D-8C7A-A391EEAAD7FE}" type="pres">
      <dgm:prSet presAssocID="{EAF02575-C681-6843-AE03-D91A7D442432}" presName="sibTrans" presStyleLbl="sibTrans2D1" presStyleIdx="3" presStyleCnt="4"/>
      <dgm:spPr/>
      <dgm:t>
        <a:bodyPr/>
        <a:lstStyle/>
        <a:p>
          <a:endParaRPr lang="en-US"/>
        </a:p>
      </dgm:t>
    </dgm:pt>
    <dgm:pt modelId="{BFC785CB-FDA6-4740-B951-901492768705}" type="pres">
      <dgm:prSet presAssocID="{51EC45FF-3603-734A-8468-9C4A6558C3D1}" presName="child" presStyleLbl="alignAccFollowNode1" presStyleIdx="3" presStyleCnt="4">
        <dgm:presLayoutVars>
          <dgm:chMax val="0"/>
          <dgm:bulletEnabled val="1"/>
        </dgm:presLayoutVars>
      </dgm:prSet>
      <dgm:spPr/>
      <dgm:t>
        <a:bodyPr/>
        <a:lstStyle/>
        <a:p>
          <a:endParaRPr lang="en-US"/>
        </a:p>
      </dgm:t>
    </dgm:pt>
  </dgm:ptLst>
  <dgm:cxnLst>
    <dgm:cxn modelId="{6F359369-1987-B843-AC4F-A805A505B882}" type="presOf" srcId="{51EC45FF-3603-734A-8468-9C4A6558C3D1}" destId="{BFC785CB-FDA6-4740-B951-901492768705}" srcOrd="0" destOrd="0" presId="urn:microsoft.com/office/officeart/2005/8/layout/lProcess1"/>
    <dgm:cxn modelId="{F491F896-377E-D645-BE7B-8A2131F72592}" srcId="{687A22A4-FB95-8546-B525-78D58C1EA664}" destId="{51EC45FF-3603-734A-8468-9C4A6558C3D1}" srcOrd="1" destOrd="0" parTransId="{D8B299CF-D65C-2046-B703-DF091549230A}" sibTransId="{D3666811-0A5D-0D43-A397-CA730BE095FE}"/>
    <dgm:cxn modelId="{79860120-4F23-B349-8357-125FE2676FC0}" type="presOf" srcId="{2973440F-9AF0-D444-B389-AAD4F0293300}" destId="{8221ACD7-EE98-8440-8500-E3C3AB4F284A}" srcOrd="0" destOrd="0" presId="urn:microsoft.com/office/officeart/2005/8/layout/lProcess1"/>
    <dgm:cxn modelId="{E945A3D1-09E5-2946-B1EF-03B6BC737EF2}" srcId="{EEA4871C-EBEA-BB40-9E9F-CCE96FBA492A}" destId="{FD0F5001-9118-A148-B173-888F117BBD2C}" srcOrd="0" destOrd="0" parTransId="{5EFEFC2B-875D-AC4D-AF65-08C9B6544D0E}" sibTransId="{2F78720B-AFDB-D94A-B967-77A5119A3260}"/>
    <dgm:cxn modelId="{D7D6B00D-D80B-F543-B28F-21DF6F9729AD}" srcId="{EEA4871C-EBEA-BB40-9E9F-CCE96FBA492A}" destId="{687A22A4-FB95-8546-B525-78D58C1EA664}" srcOrd="1" destOrd="0" parTransId="{32D070EE-7FD1-DB4E-8574-DA04E6CECE60}" sibTransId="{AEE9A393-D6D8-3E44-9B00-B0F1917D1F2C}"/>
    <dgm:cxn modelId="{A95632D6-8220-BB49-A432-1530219CC082}" type="presOf" srcId="{C5B1B825-503A-E541-8485-A11C9AEB3141}" destId="{8BD5BF41-1672-614F-BAA6-2772618B1B4C}" srcOrd="0" destOrd="0" presId="urn:microsoft.com/office/officeart/2005/8/layout/lProcess1"/>
    <dgm:cxn modelId="{396F11A7-A960-4049-B989-67834C284349}" type="presOf" srcId="{EAF02575-C681-6843-AE03-D91A7D442432}" destId="{4B752EC1-12F9-714D-8C7A-A391EEAAD7FE}" srcOrd="0" destOrd="0" presId="urn:microsoft.com/office/officeart/2005/8/layout/lProcess1"/>
    <dgm:cxn modelId="{DA72145E-4968-4C4D-BC03-5DF095A9914A}" type="presOf" srcId="{3AC5DDD1-4EE0-C74D-85D2-4EF67EBDC1F1}" destId="{20AA5DBC-4522-B046-BB83-73600479B82E}" srcOrd="0" destOrd="0" presId="urn:microsoft.com/office/officeart/2005/8/layout/lProcess1"/>
    <dgm:cxn modelId="{B1A00CD1-8DFC-C04E-BAE7-950B742578C6}" type="presOf" srcId="{5883DFAC-9C87-8B49-B1C6-7B7750A46173}" destId="{94CBB596-29B5-A541-88F8-E3B2BB80C397}" srcOrd="0" destOrd="0" presId="urn:microsoft.com/office/officeart/2005/8/layout/lProcess1"/>
    <dgm:cxn modelId="{573BAF22-B23C-0248-A3FC-5E44D7A25375}" type="presOf" srcId="{4D6A622D-79CB-F842-89F3-1D9A3D48CC68}" destId="{2CA36432-A5CA-7641-BB2D-825166BBB85C}" srcOrd="0" destOrd="0" presId="urn:microsoft.com/office/officeart/2005/8/layout/lProcess1"/>
    <dgm:cxn modelId="{08F9E5AA-63C0-D444-B22C-DF28B09A45E4}" type="presOf" srcId="{816606E1-7088-574C-B88C-CFFFE79472A2}" destId="{5DF18514-E30C-D54C-95F7-53FBE053B2EA}" srcOrd="0" destOrd="0" presId="urn:microsoft.com/office/officeart/2005/8/layout/lProcess1"/>
    <dgm:cxn modelId="{285562BF-D422-B54D-BA45-231819C3F7E8}" srcId="{FD0F5001-9118-A148-B173-888F117BBD2C}" destId="{5883DFAC-9C87-8B49-B1C6-7B7750A46173}" srcOrd="0" destOrd="0" parTransId="{3AC5DDD1-4EE0-C74D-85D2-4EF67EBDC1F1}" sibTransId="{2973440F-9AF0-D444-B389-AAD4F0293300}"/>
    <dgm:cxn modelId="{01A651E8-0882-5240-B535-DE53F5ECE464}" srcId="{687A22A4-FB95-8546-B525-78D58C1EA664}" destId="{816606E1-7088-574C-B88C-CFFFE79472A2}" srcOrd="0" destOrd="0" parTransId="{4D6A622D-79CB-F842-89F3-1D9A3D48CC68}" sibTransId="{EAF02575-C681-6843-AE03-D91A7D442432}"/>
    <dgm:cxn modelId="{13A5AA65-4653-5F4D-BEE6-EE5D4824C770}" type="presOf" srcId="{EEA4871C-EBEA-BB40-9E9F-CCE96FBA492A}" destId="{F92E7308-7BC7-9946-AB7B-00C2D454DC7C}" srcOrd="0" destOrd="0" presId="urn:microsoft.com/office/officeart/2005/8/layout/lProcess1"/>
    <dgm:cxn modelId="{1FB9E7D3-F80B-4B4F-9708-0A5E08F577CB}" srcId="{FD0F5001-9118-A148-B173-888F117BBD2C}" destId="{C5B1B825-503A-E541-8485-A11C9AEB3141}" srcOrd="1" destOrd="0" parTransId="{6C662F71-ACF3-454E-BE2B-10AABD8F9A8A}" sibTransId="{3B268D6E-80E8-A747-B3B6-F463575A0663}"/>
    <dgm:cxn modelId="{D727E791-BB0F-E048-BCB6-95D972A47678}" type="presOf" srcId="{FD0F5001-9118-A148-B173-888F117BBD2C}" destId="{E22C35DC-6BB8-5C43-AD85-C6AE5FD4062D}" srcOrd="0" destOrd="0" presId="urn:microsoft.com/office/officeart/2005/8/layout/lProcess1"/>
    <dgm:cxn modelId="{74270492-9378-904C-84D4-AB40C3AEA426}" type="presOf" srcId="{687A22A4-FB95-8546-B525-78D58C1EA664}" destId="{8A71DCB0-81E9-9E44-9A59-D6CE831F4281}" srcOrd="0" destOrd="0" presId="urn:microsoft.com/office/officeart/2005/8/layout/lProcess1"/>
    <dgm:cxn modelId="{E2E56FB1-2924-7D4B-959A-DBC99C52345D}" type="presParOf" srcId="{F92E7308-7BC7-9946-AB7B-00C2D454DC7C}" destId="{CB210AD6-6AB0-F041-A0F5-4B29AAADE2F3}" srcOrd="0" destOrd="0" presId="urn:microsoft.com/office/officeart/2005/8/layout/lProcess1"/>
    <dgm:cxn modelId="{7EE0E0AE-6775-7F4B-B07C-121B315F2362}" type="presParOf" srcId="{CB210AD6-6AB0-F041-A0F5-4B29AAADE2F3}" destId="{E22C35DC-6BB8-5C43-AD85-C6AE5FD4062D}" srcOrd="0" destOrd="0" presId="urn:microsoft.com/office/officeart/2005/8/layout/lProcess1"/>
    <dgm:cxn modelId="{ACDD7BAD-CF41-4449-B6EE-C8E2D00D42E3}" type="presParOf" srcId="{CB210AD6-6AB0-F041-A0F5-4B29AAADE2F3}" destId="{20AA5DBC-4522-B046-BB83-73600479B82E}" srcOrd="1" destOrd="0" presId="urn:microsoft.com/office/officeart/2005/8/layout/lProcess1"/>
    <dgm:cxn modelId="{C58F1D06-8E66-2443-9CFE-72429BA661DF}" type="presParOf" srcId="{CB210AD6-6AB0-F041-A0F5-4B29AAADE2F3}" destId="{94CBB596-29B5-A541-88F8-E3B2BB80C397}" srcOrd="2" destOrd="0" presId="urn:microsoft.com/office/officeart/2005/8/layout/lProcess1"/>
    <dgm:cxn modelId="{34D3316A-685B-BD4A-9249-AEBAEB13482B}" type="presParOf" srcId="{CB210AD6-6AB0-F041-A0F5-4B29AAADE2F3}" destId="{8221ACD7-EE98-8440-8500-E3C3AB4F284A}" srcOrd="3" destOrd="0" presId="urn:microsoft.com/office/officeart/2005/8/layout/lProcess1"/>
    <dgm:cxn modelId="{51B02CA2-7AB0-7244-8EF3-01C3343EEBCA}" type="presParOf" srcId="{CB210AD6-6AB0-F041-A0F5-4B29AAADE2F3}" destId="{8BD5BF41-1672-614F-BAA6-2772618B1B4C}" srcOrd="4" destOrd="0" presId="urn:microsoft.com/office/officeart/2005/8/layout/lProcess1"/>
    <dgm:cxn modelId="{80DEBA32-34A6-0B4C-B6A3-771812715C55}" type="presParOf" srcId="{F92E7308-7BC7-9946-AB7B-00C2D454DC7C}" destId="{90995A2C-7E44-CD4C-8894-8B87CEF04CE2}" srcOrd="1" destOrd="0" presId="urn:microsoft.com/office/officeart/2005/8/layout/lProcess1"/>
    <dgm:cxn modelId="{FD2900BC-7B84-5E49-A838-C8D07DACDA2C}" type="presParOf" srcId="{F92E7308-7BC7-9946-AB7B-00C2D454DC7C}" destId="{F861DDD6-20C9-314E-82F1-C9DA2FE8AA22}" srcOrd="2" destOrd="0" presId="urn:microsoft.com/office/officeart/2005/8/layout/lProcess1"/>
    <dgm:cxn modelId="{FFBEA2E9-3751-BF4B-BB0D-9DBC16674E6D}" type="presParOf" srcId="{F861DDD6-20C9-314E-82F1-C9DA2FE8AA22}" destId="{8A71DCB0-81E9-9E44-9A59-D6CE831F4281}" srcOrd="0" destOrd="0" presId="urn:microsoft.com/office/officeart/2005/8/layout/lProcess1"/>
    <dgm:cxn modelId="{47E18DB8-E624-AB4A-933C-0F975CEEC457}" type="presParOf" srcId="{F861DDD6-20C9-314E-82F1-C9DA2FE8AA22}" destId="{2CA36432-A5CA-7641-BB2D-825166BBB85C}" srcOrd="1" destOrd="0" presId="urn:microsoft.com/office/officeart/2005/8/layout/lProcess1"/>
    <dgm:cxn modelId="{B580C76A-5ED4-C144-98F1-727A317A65CA}" type="presParOf" srcId="{F861DDD6-20C9-314E-82F1-C9DA2FE8AA22}" destId="{5DF18514-E30C-D54C-95F7-53FBE053B2EA}" srcOrd="2" destOrd="0" presId="urn:microsoft.com/office/officeart/2005/8/layout/lProcess1"/>
    <dgm:cxn modelId="{433BC139-6713-1249-8EBA-8BE5EC2DF67C}" type="presParOf" srcId="{F861DDD6-20C9-314E-82F1-C9DA2FE8AA22}" destId="{4B752EC1-12F9-714D-8C7A-A391EEAAD7FE}" srcOrd="3" destOrd="0" presId="urn:microsoft.com/office/officeart/2005/8/layout/lProcess1"/>
    <dgm:cxn modelId="{1AE302DE-C1A0-4A45-A1E1-1B85D08E20DA}" type="presParOf" srcId="{F861DDD6-20C9-314E-82F1-C9DA2FE8AA22}" destId="{BFC785CB-FDA6-4740-B951-901492768705}" srcOrd="4"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A4871C-EBEA-BB40-9E9F-CCE96FBA492A}"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FD0F5001-9118-A148-B173-888F117BBD2C}">
      <dgm:prSet phldrT="[Text]" custT="1"/>
      <dgm:spPr/>
      <dgm:t>
        <a:bodyPr/>
        <a:lstStyle/>
        <a:p>
          <a:r>
            <a:rPr lang="en-US" sz="3200" dirty="0" smtClean="0">
              <a:solidFill>
                <a:srgbClr val="1F497D"/>
              </a:solidFill>
            </a:rPr>
            <a:t>Unshrunk cloth</a:t>
          </a:r>
          <a:endParaRPr lang="en-US" sz="3200" dirty="0">
            <a:solidFill>
              <a:srgbClr val="1F497D"/>
            </a:solidFill>
          </a:endParaRPr>
        </a:p>
      </dgm:t>
    </dgm:pt>
    <dgm:pt modelId="{5EFEFC2B-875D-AC4D-AF65-08C9B6544D0E}" type="parTrans" cxnId="{E945A3D1-09E5-2946-B1EF-03B6BC737EF2}">
      <dgm:prSet/>
      <dgm:spPr/>
      <dgm:t>
        <a:bodyPr/>
        <a:lstStyle/>
        <a:p>
          <a:endParaRPr lang="en-US"/>
        </a:p>
      </dgm:t>
    </dgm:pt>
    <dgm:pt modelId="{2F78720B-AFDB-D94A-B967-77A5119A3260}" type="sibTrans" cxnId="{E945A3D1-09E5-2946-B1EF-03B6BC737EF2}">
      <dgm:prSet/>
      <dgm:spPr/>
      <dgm:t>
        <a:bodyPr/>
        <a:lstStyle/>
        <a:p>
          <a:endParaRPr lang="en-US"/>
        </a:p>
      </dgm:t>
    </dgm:pt>
    <dgm:pt modelId="{5883DFAC-9C87-8B49-B1C6-7B7750A46173}">
      <dgm:prSet phldrT="[Text]" custT="1"/>
      <dgm:spPr/>
      <dgm:t>
        <a:bodyPr/>
        <a:lstStyle/>
        <a:p>
          <a:r>
            <a:rPr lang="en-US" sz="3200" dirty="0" smtClean="0">
              <a:solidFill>
                <a:srgbClr val="1F497D"/>
              </a:solidFill>
            </a:rPr>
            <a:t>Old garment</a:t>
          </a:r>
        </a:p>
      </dgm:t>
    </dgm:pt>
    <dgm:pt modelId="{3AC5DDD1-4EE0-C74D-85D2-4EF67EBDC1F1}" type="parTrans" cxnId="{285562BF-D422-B54D-BA45-231819C3F7E8}">
      <dgm:prSet/>
      <dgm:spPr/>
      <dgm:t>
        <a:bodyPr/>
        <a:lstStyle/>
        <a:p>
          <a:endParaRPr lang="en-US" dirty="0"/>
        </a:p>
      </dgm:t>
    </dgm:pt>
    <dgm:pt modelId="{2973440F-9AF0-D444-B389-AAD4F0293300}" type="sibTrans" cxnId="{285562BF-D422-B54D-BA45-231819C3F7E8}">
      <dgm:prSet/>
      <dgm:spPr/>
      <dgm:t>
        <a:bodyPr/>
        <a:lstStyle/>
        <a:p>
          <a:endParaRPr lang="en-US" dirty="0"/>
        </a:p>
      </dgm:t>
    </dgm:pt>
    <dgm:pt modelId="{C5B1B825-503A-E541-8485-A11C9AEB3141}">
      <dgm:prSet phldrT="[Text]" custT="1"/>
      <dgm:spPr/>
      <dgm:t>
        <a:bodyPr/>
        <a:lstStyle/>
        <a:p>
          <a:r>
            <a:rPr lang="en-US" sz="3000" dirty="0" smtClean="0">
              <a:solidFill>
                <a:srgbClr val="1F497D"/>
              </a:solidFill>
            </a:rPr>
            <a:t>Tear made worse</a:t>
          </a:r>
          <a:endParaRPr lang="en-US" sz="3000" dirty="0">
            <a:solidFill>
              <a:srgbClr val="1F497D"/>
            </a:solidFill>
          </a:endParaRPr>
        </a:p>
      </dgm:t>
    </dgm:pt>
    <dgm:pt modelId="{6C662F71-ACF3-454E-BE2B-10AABD8F9A8A}" type="parTrans" cxnId="{1FB9E7D3-F80B-4B4F-9708-0A5E08F577CB}">
      <dgm:prSet/>
      <dgm:spPr/>
      <dgm:t>
        <a:bodyPr/>
        <a:lstStyle/>
        <a:p>
          <a:endParaRPr lang="en-US"/>
        </a:p>
      </dgm:t>
    </dgm:pt>
    <dgm:pt modelId="{3B268D6E-80E8-A747-B3B6-F463575A0663}" type="sibTrans" cxnId="{1FB9E7D3-F80B-4B4F-9708-0A5E08F577CB}">
      <dgm:prSet/>
      <dgm:spPr/>
      <dgm:t>
        <a:bodyPr/>
        <a:lstStyle/>
        <a:p>
          <a:endParaRPr lang="en-US"/>
        </a:p>
      </dgm:t>
    </dgm:pt>
    <dgm:pt modelId="{687A22A4-FB95-8546-B525-78D58C1EA664}">
      <dgm:prSet phldrT="[Text]" custT="1"/>
      <dgm:spPr/>
      <dgm:t>
        <a:bodyPr/>
        <a:lstStyle/>
        <a:p>
          <a:r>
            <a:rPr lang="en-US" sz="3200" dirty="0" smtClean="0">
              <a:solidFill>
                <a:srgbClr val="1F497D"/>
              </a:solidFill>
            </a:rPr>
            <a:t>New wine</a:t>
          </a:r>
          <a:endParaRPr lang="en-US" sz="3200" dirty="0">
            <a:solidFill>
              <a:srgbClr val="1F497D"/>
            </a:solidFill>
          </a:endParaRPr>
        </a:p>
      </dgm:t>
    </dgm:pt>
    <dgm:pt modelId="{32D070EE-7FD1-DB4E-8574-DA04E6CECE60}" type="parTrans" cxnId="{D7D6B00D-D80B-F543-B28F-21DF6F9729AD}">
      <dgm:prSet/>
      <dgm:spPr/>
      <dgm:t>
        <a:bodyPr/>
        <a:lstStyle/>
        <a:p>
          <a:endParaRPr lang="en-US"/>
        </a:p>
      </dgm:t>
    </dgm:pt>
    <dgm:pt modelId="{AEE9A393-D6D8-3E44-9B00-B0F1917D1F2C}" type="sibTrans" cxnId="{D7D6B00D-D80B-F543-B28F-21DF6F9729AD}">
      <dgm:prSet/>
      <dgm:spPr/>
      <dgm:t>
        <a:bodyPr/>
        <a:lstStyle/>
        <a:p>
          <a:endParaRPr lang="en-US"/>
        </a:p>
      </dgm:t>
    </dgm:pt>
    <dgm:pt modelId="{816606E1-7088-574C-B88C-CFFFE79472A2}">
      <dgm:prSet phldrT="[Text]" custT="1"/>
      <dgm:spPr/>
      <dgm:t>
        <a:bodyPr/>
        <a:lstStyle/>
        <a:p>
          <a:endParaRPr lang="en-US" sz="3200" dirty="0">
            <a:solidFill>
              <a:srgbClr val="1F497D"/>
            </a:solidFill>
          </a:endParaRPr>
        </a:p>
      </dgm:t>
    </dgm:pt>
    <dgm:pt modelId="{4D6A622D-79CB-F842-89F3-1D9A3D48CC68}" type="parTrans" cxnId="{01A651E8-0882-5240-B535-DE53F5ECE464}">
      <dgm:prSet/>
      <dgm:spPr/>
      <dgm:t>
        <a:bodyPr/>
        <a:lstStyle/>
        <a:p>
          <a:endParaRPr lang="en-US" dirty="0"/>
        </a:p>
      </dgm:t>
    </dgm:pt>
    <dgm:pt modelId="{EAF02575-C681-6843-AE03-D91A7D442432}" type="sibTrans" cxnId="{01A651E8-0882-5240-B535-DE53F5ECE464}">
      <dgm:prSet/>
      <dgm:spPr/>
      <dgm:t>
        <a:bodyPr/>
        <a:lstStyle/>
        <a:p>
          <a:endParaRPr lang="en-US" dirty="0"/>
        </a:p>
      </dgm:t>
    </dgm:pt>
    <dgm:pt modelId="{51EC45FF-3603-734A-8468-9C4A6558C3D1}">
      <dgm:prSet phldrT="[Text]" custT="1"/>
      <dgm:spPr/>
      <dgm:t>
        <a:bodyPr/>
        <a:lstStyle/>
        <a:p>
          <a:endParaRPr lang="en-US" sz="3200" dirty="0">
            <a:solidFill>
              <a:srgbClr val="1F497D"/>
            </a:solidFill>
          </a:endParaRPr>
        </a:p>
      </dgm:t>
    </dgm:pt>
    <dgm:pt modelId="{D8B299CF-D65C-2046-B703-DF091549230A}" type="parTrans" cxnId="{F491F896-377E-D645-BE7B-8A2131F72592}">
      <dgm:prSet/>
      <dgm:spPr/>
      <dgm:t>
        <a:bodyPr/>
        <a:lstStyle/>
        <a:p>
          <a:endParaRPr lang="en-US"/>
        </a:p>
      </dgm:t>
    </dgm:pt>
    <dgm:pt modelId="{D3666811-0A5D-0D43-A397-CA730BE095FE}" type="sibTrans" cxnId="{F491F896-377E-D645-BE7B-8A2131F72592}">
      <dgm:prSet/>
      <dgm:spPr/>
      <dgm:t>
        <a:bodyPr/>
        <a:lstStyle/>
        <a:p>
          <a:endParaRPr lang="en-US"/>
        </a:p>
      </dgm:t>
    </dgm:pt>
    <dgm:pt modelId="{F92E7308-7BC7-9946-AB7B-00C2D454DC7C}" type="pres">
      <dgm:prSet presAssocID="{EEA4871C-EBEA-BB40-9E9F-CCE96FBA492A}" presName="Name0" presStyleCnt="0">
        <dgm:presLayoutVars>
          <dgm:dir/>
          <dgm:animLvl val="lvl"/>
          <dgm:resizeHandles val="exact"/>
        </dgm:presLayoutVars>
      </dgm:prSet>
      <dgm:spPr/>
      <dgm:t>
        <a:bodyPr/>
        <a:lstStyle/>
        <a:p>
          <a:endParaRPr lang="en-US"/>
        </a:p>
      </dgm:t>
    </dgm:pt>
    <dgm:pt modelId="{CB210AD6-6AB0-F041-A0F5-4B29AAADE2F3}" type="pres">
      <dgm:prSet presAssocID="{FD0F5001-9118-A148-B173-888F117BBD2C}" presName="vertFlow" presStyleCnt="0"/>
      <dgm:spPr/>
    </dgm:pt>
    <dgm:pt modelId="{E22C35DC-6BB8-5C43-AD85-C6AE5FD4062D}" type="pres">
      <dgm:prSet presAssocID="{FD0F5001-9118-A148-B173-888F117BBD2C}" presName="header" presStyleLbl="node1" presStyleIdx="0" presStyleCnt="2"/>
      <dgm:spPr/>
      <dgm:t>
        <a:bodyPr/>
        <a:lstStyle/>
        <a:p>
          <a:endParaRPr lang="en-US"/>
        </a:p>
      </dgm:t>
    </dgm:pt>
    <dgm:pt modelId="{20AA5DBC-4522-B046-BB83-73600479B82E}" type="pres">
      <dgm:prSet presAssocID="{3AC5DDD1-4EE0-C74D-85D2-4EF67EBDC1F1}" presName="parTrans" presStyleLbl="sibTrans2D1" presStyleIdx="0" presStyleCnt="4"/>
      <dgm:spPr/>
      <dgm:t>
        <a:bodyPr/>
        <a:lstStyle/>
        <a:p>
          <a:endParaRPr lang="en-US"/>
        </a:p>
      </dgm:t>
    </dgm:pt>
    <dgm:pt modelId="{94CBB596-29B5-A541-88F8-E3B2BB80C397}" type="pres">
      <dgm:prSet presAssocID="{5883DFAC-9C87-8B49-B1C6-7B7750A46173}" presName="child" presStyleLbl="alignAccFollowNode1" presStyleIdx="0" presStyleCnt="4">
        <dgm:presLayoutVars>
          <dgm:chMax val="0"/>
          <dgm:bulletEnabled val="1"/>
        </dgm:presLayoutVars>
      </dgm:prSet>
      <dgm:spPr/>
      <dgm:t>
        <a:bodyPr/>
        <a:lstStyle/>
        <a:p>
          <a:endParaRPr lang="en-US"/>
        </a:p>
      </dgm:t>
    </dgm:pt>
    <dgm:pt modelId="{8221ACD7-EE98-8440-8500-E3C3AB4F284A}" type="pres">
      <dgm:prSet presAssocID="{2973440F-9AF0-D444-B389-AAD4F0293300}" presName="sibTrans" presStyleLbl="sibTrans2D1" presStyleIdx="1" presStyleCnt="4"/>
      <dgm:spPr/>
      <dgm:t>
        <a:bodyPr/>
        <a:lstStyle/>
        <a:p>
          <a:endParaRPr lang="en-US"/>
        </a:p>
      </dgm:t>
    </dgm:pt>
    <dgm:pt modelId="{8BD5BF41-1672-614F-BAA6-2772618B1B4C}" type="pres">
      <dgm:prSet presAssocID="{C5B1B825-503A-E541-8485-A11C9AEB3141}" presName="child" presStyleLbl="alignAccFollowNode1" presStyleIdx="1" presStyleCnt="4">
        <dgm:presLayoutVars>
          <dgm:chMax val="0"/>
          <dgm:bulletEnabled val="1"/>
        </dgm:presLayoutVars>
      </dgm:prSet>
      <dgm:spPr/>
      <dgm:t>
        <a:bodyPr/>
        <a:lstStyle/>
        <a:p>
          <a:endParaRPr lang="en-US"/>
        </a:p>
      </dgm:t>
    </dgm:pt>
    <dgm:pt modelId="{90995A2C-7E44-CD4C-8894-8B87CEF04CE2}" type="pres">
      <dgm:prSet presAssocID="{FD0F5001-9118-A148-B173-888F117BBD2C}" presName="hSp" presStyleCnt="0"/>
      <dgm:spPr/>
    </dgm:pt>
    <dgm:pt modelId="{F861DDD6-20C9-314E-82F1-C9DA2FE8AA22}" type="pres">
      <dgm:prSet presAssocID="{687A22A4-FB95-8546-B525-78D58C1EA664}" presName="vertFlow" presStyleCnt="0"/>
      <dgm:spPr/>
    </dgm:pt>
    <dgm:pt modelId="{8A71DCB0-81E9-9E44-9A59-D6CE831F4281}" type="pres">
      <dgm:prSet presAssocID="{687A22A4-FB95-8546-B525-78D58C1EA664}" presName="header" presStyleLbl="node1" presStyleIdx="1" presStyleCnt="2"/>
      <dgm:spPr/>
      <dgm:t>
        <a:bodyPr/>
        <a:lstStyle/>
        <a:p>
          <a:endParaRPr lang="en-US"/>
        </a:p>
      </dgm:t>
    </dgm:pt>
    <dgm:pt modelId="{2CA36432-A5CA-7641-BB2D-825166BBB85C}" type="pres">
      <dgm:prSet presAssocID="{4D6A622D-79CB-F842-89F3-1D9A3D48CC68}" presName="parTrans" presStyleLbl="sibTrans2D1" presStyleIdx="2" presStyleCnt="4"/>
      <dgm:spPr/>
      <dgm:t>
        <a:bodyPr/>
        <a:lstStyle/>
        <a:p>
          <a:endParaRPr lang="en-US"/>
        </a:p>
      </dgm:t>
    </dgm:pt>
    <dgm:pt modelId="{5DF18514-E30C-D54C-95F7-53FBE053B2EA}" type="pres">
      <dgm:prSet presAssocID="{816606E1-7088-574C-B88C-CFFFE79472A2}" presName="child" presStyleLbl="alignAccFollowNode1" presStyleIdx="2" presStyleCnt="4">
        <dgm:presLayoutVars>
          <dgm:chMax val="0"/>
          <dgm:bulletEnabled val="1"/>
        </dgm:presLayoutVars>
      </dgm:prSet>
      <dgm:spPr/>
      <dgm:t>
        <a:bodyPr/>
        <a:lstStyle/>
        <a:p>
          <a:endParaRPr lang="en-US"/>
        </a:p>
      </dgm:t>
    </dgm:pt>
    <dgm:pt modelId="{4B752EC1-12F9-714D-8C7A-A391EEAAD7FE}" type="pres">
      <dgm:prSet presAssocID="{EAF02575-C681-6843-AE03-D91A7D442432}" presName="sibTrans" presStyleLbl="sibTrans2D1" presStyleIdx="3" presStyleCnt="4"/>
      <dgm:spPr/>
      <dgm:t>
        <a:bodyPr/>
        <a:lstStyle/>
        <a:p>
          <a:endParaRPr lang="en-US"/>
        </a:p>
      </dgm:t>
    </dgm:pt>
    <dgm:pt modelId="{BFC785CB-FDA6-4740-B951-901492768705}" type="pres">
      <dgm:prSet presAssocID="{51EC45FF-3603-734A-8468-9C4A6558C3D1}" presName="child" presStyleLbl="alignAccFollowNode1" presStyleIdx="3" presStyleCnt="4">
        <dgm:presLayoutVars>
          <dgm:chMax val="0"/>
          <dgm:bulletEnabled val="1"/>
        </dgm:presLayoutVars>
      </dgm:prSet>
      <dgm:spPr/>
      <dgm:t>
        <a:bodyPr/>
        <a:lstStyle/>
        <a:p>
          <a:endParaRPr lang="en-US"/>
        </a:p>
      </dgm:t>
    </dgm:pt>
  </dgm:ptLst>
  <dgm:cxnLst>
    <dgm:cxn modelId="{F491F896-377E-D645-BE7B-8A2131F72592}" srcId="{687A22A4-FB95-8546-B525-78D58C1EA664}" destId="{51EC45FF-3603-734A-8468-9C4A6558C3D1}" srcOrd="1" destOrd="0" parTransId="{D8B299CF-D65C-2046-B703-DF091549230A}" sibTransId="{D3666811-0A5D-0D43-A397-CA730BE095FE}"/>
    <dgm:cxn modelId="{255CE5DB-C882-4A42-A67B-81952F910B99}" type="presOf" srcId="{3AC5DDD1-4EE0-C74D-85D2-4EF67EBDC1F1}" destId="{20AA5DBC-4522-B046-BB83-73600479B82E}" srcOrd="0" destOrd="0" presId="urn:microsoft.com/office/officeart/2005/8/layout/lProcess1"/>
    <dgm:cxn modelId="{E945A3D1-09E5-2946-B1EF-03B6BC737EF2}" srcId="{EEA4871C-EBEA-BB40-9E9F-CCE96FBA492A}" destId="{FD0F5001-9118-A148-B173-888F117BBD2C}" srcOrd="0" destOrd="0" parTransId="{5EFEFC2B-875D-AC4D-AF65-08C9B6544D0E}" sibTransId="{2F78720B-AFDB-D94A-B967-77A5119A3260}"/>
    <dgm:cxn modelId="{D7D6B00D-D80B-F543-B28F-21DF6F9729AD}" srcId="{EEA4871C-EBEA-BB40-9E9F-CCE96FBA492A}" destId="{687A22A4-FB95-8546-B525-78D58C1EA664}" srcOrd="1" destOrd="0" parTransId="{32D070EE-7FD1-DB4E-8574-DA04E6CECE60}" sibTransId="{AEE9A393-D6D8-3E44-9B00-B0F1917D1F2C}"/>
    <dgm:cxn modelId="{6E11116A-AA9A-BA49-9933-44F5D983550B}" type="presOf" srcId="{EEA4871C-EBEA-BB40-9E9F-CCE96FBA492A}" destId="{F92E7308-7BC7-9946-AB7B-00C2D454DC7C}" srcOrd="0" destOrd="0" presId="urn:microsoft.com/office/officeart/2005/8/layout/lProcess1"/>
    <dgm:cxn modelId="{EA3ED8A2-691E-5343-BD5A-8552BEACADDB}" type="presOf" srcId="{5883DFAC-9C87-8B49-B1C6-7B7750A46173}" destId="{94CBB596-29B5-A541-88F8-E3B2BB80C397}" srcOrd="0" destOrd="0" presId="urn:microsoft.com/office/officeart/2005/8/layout/lProcess1"/>
    <dgm:cxn modelId="{A4382667-9B34-BC45-BC7D-9B9E4D8D00CB}" type="presOf" srcId="{816606E1-7088-574C-B88C-CFFFE79472A2}" destId="{5DF18514-E30C-D54C-95F7-53FBE053B2EA}" srcOrd="0" destOrd="0" presId="urn:microsoft.com/office/officeart/2005/8/layout/lProcess1"/>
    <dgm:cxn modelId="{285562BF-D422-B54D-BA45-231819C3F7E8}" srcId="{FD0F5001-9118-A148-B173-888F117BBD2C}" destId="{5883DFAC-9C87-8B49-B1C6-7B7750A46173}" srcOrd="0" destOrd="0" parTransId="{3AC5DDD1-4EE0-C74D-85D2-4EF67EBDC1F1}" sibTransId="{2973440F-9AF0-D444-B389-AAD4F0293300}"/>
    <dgm:cxn modelId="{16A3DA82-DC98-2B45-A3C5-B6CEAB7352B4}" type="presOf" srcId="{EAF02575-C681-6843-AE03-D91A7D442432}" destId="{4B752EC1-12F9-714D-8C7A-A391EEAAD7FE}" srcOrd="0" destOrd="0" presId="urn:microsoft.com/office/officeart/2005/8/layout/lProcess1"/>
    <dgm:cxn modelId="{EB817BFE-626E-E14C-9A01-213F9BDDCCAD}" type="presOf" srcId="{FD0F5001-9118-A148-B173-888F117BBD2C}" destId="{E22C35DC-6BB8-5C43-AD85-C6AE5FD4062D}" srcOrd="0" destOrd="0" presId="urn:microsoft.com/office/officeart/2005/8/layout/lProcess1"/>
    <dgm:cxn modelId="{01A651E8-0882-5240-B535-DE53F5ECE464}" srcId="{687A22A4-FB95-8546-B525-78D58C1EA664}" destId="{816606E1-7088-574C-B88C-CFFFE79472A2}" srcOrd="0" destOrd="0" parTransId="{4D6A622D-79CB-F842-89F3-1D9A3D48CC68}" sibTransId="{EAF02575-C681-6843-AE03-D91A7D442432}"/>
    <dgm:cxn modelId="{EFB71E9A-8A79-AF45-AB03-910BC6D7615D}" type="presOf" srcId="{4D6A622D-79CB-F842-89F3-1D9A3D48CC68}" destId="{2CA36432-A5CA-7641-BB2D-825166BBB85C}" srcOrd="0" destOrd="0" presId="urn:microsoft.com/office/officeart/2005/8/layout/lProcess1"/>
    <dgm:cxn modelId="{1FB9E7D3-F80B-4B4F-9708-0A5E08F577CB}" srcId="{FD0F5001-9118-A148-B173-888F117BBD2C}" destId="{C5B1B825-503A-E541-8485-A11C9AEB3141}" srcOrd="1" destOrd="0" parTransId="{6C662F71-ACF3-454E-BE2B-10AABD8F9A8A}" sibTransId="{3B268D6E-80E8-A747-B3B6-F463575A0663}"/>
    <dgm:cxn modelId="{9B7FC942-9DBD-BC43-AEA1-4F64F36BD6B7}" type="presOf" srcId="{C5B1B825-503A-E541-8485-A11C9AEB3141}" destId="{8BD5BF41-1672-614F-BAA6-2772618B1B4C}" srcOrd="0" destOrd="0" presId="urn:microsoft.com/office/officeart/2005/8/layout/lProcess1"/>
    <dgm:cxn modelId="{3F84F140-3626-4742-896F-0BBC88172BFE}" type="presOf" srcId="{2973440F-9AF0-D444-B389-AAD4F0293300}" destId="{8221ACD7-EE98-8440-8500-E3C3AB4F284A}" srcOrd="0" destOrd="0" presId="urn:microsoft.com/office/officeart/2005/8/layout/lProcess1"/>
    <dgm:cxn modelId="{23EB8A10-90D7-DC4D-8367-AF846B0CA526}" type="presOf" srcId="{51EC45FF-3603-734A-8468-9C4A6558C3D1}" destId="{BFC785CB-FDA6-4740-B951-901492768705}" srcOrd="0" destOrd="0" presId="urn:microsoft.com/office/officeart/2005/8/layout/lProcess1"/>
    <dgm:cxn modelId="{BD5AC7D1-E4AB-A347-81A8-769F109E99AA}" type="presOf" srcId="{687A22A4-FB95-8546-B525-78D58C1EA664}" destId="{8A71DCB0-81E9-9E44-9A59-D6CE831F4281}" srcOrd="0" destOrd="0" presId="urn:microsoft.com/office/officeart/2005/8/layout/lProcess1"/>
    <dgm:cxn modelId="{1A43947B-9D35-0841-A4C4-C6036C2D7ED3}" type="presParOf" srcId="{F92E7308-7BC7-9946-AB7B-00C2D454DC7C}" destId="{CB210AD6-6AB0-F041-A0F5-4B29AAADE2F3}" srcOrd="0" destOrd="0" presId="urn:microsoft.com/office/officeart/2005/8/layout/lProcess1"/>
    <dgm:cxn modelId="{A15AFECB-8669-EC45-B3E8-E4F7CC6822D6}" type="presParOf" srcId="{CB210AD6-6AB0-F041-A0F5-4B29AAADE2F3}" destId="{E22C35DC-6BB8-5C43-AD85-C6AE5FD4062D}" srcOrd="0" destOrd="0" presId="urn:microsoft.com/office/officeart/2005/8/layout/lProcess1"/>
    <dgm:cxn modelId="{8DECF553-D9C3-B04D-8E3A-AA654DF552A2}" type="presParOf" srcId="{CB210AD6-6AB0-F041-A0F5-4B29AAADE2F3}" destId="{20AA5DBC-4522-B046-BB83-73600479B82E}" srcOrd="1" destOrd="0" presId="urn:microsoft.com/office/officeart/2005/8/layout/lProcess1"/>
    <dgm:cxn modelId="{C6C5D287-117A-6C43-8D61-77ABEB171770}" type="presParOf" srcId="{CB210AD6-6AB0-F041-A0F5-4B29AAADE2F3}" destId="{94CBB596-29B5-A541-88F8-E3B2BB80C397}" srcOrd="2" destOrd="0" presId="urn:microsoft.com/office/officeart/2005/8/layout/lProcess1"/>
    <dgm:cxn modelId="{05240FA8-6D87-E240-B2CB-6822418F5C32}" type="presParOf" srcId="{CB210AD6-6AB0-F041-A0F5-4B29AAADE2F3}" destId="{8221ACD7-EE98-8440-8500-E3C3AB4F284A}" srcOrd="3" destOrd="0" presId="urn:microsoft.com/office/officeart/2005/8/layout/lProcess1"/>
    <dgm:cxn modelId="{F8365CA3-1A62-D048-841C-71C6EFBEDA88}" type="presParOf" srcId="{CB210AD6-6AB0-F041-A0F5-4B29AAADE2F3}" destId="{8BD5BF41-1672-614F-BAA6-2772618B1B4C}" srcOrd="4" destOrd="0" presId="urn:microsoft.com/office/officeart/2005/8/layout/lProcess1"/>
    <dgm:cxn modelId="{C9A319F8-E3F6-3C47-ADF3-F949B61AC865}" type="presParOf" srcId="{F92E7308-7BC7-9946-AB7B-00C2D454DC7C}" destId="{90995A2C-7E44-CD4C-8894-8B87CEF04CE2}" srcOrd="1" destOrd="0" presId="urn:microsoft.com/office/officeart/2005/8/layout/lProcess1"/>
    <dgm:cxn modelId="{4E131D32-AFD7-0148-89A4-DA0718BA1031}" type="presParOf" srcId="{F92E7308-7BC7-9946-AB7B-00C2D454DC7C}" destId="{F861DDD6-20C9-314E-82F1-C9DA2FE8AA22}" srcOrd="2" destOrd="0" presId="urn:microsoft.com/office/officeart/2005/8/layout/lProcess1"/>
    <dgm:cxn modelId="{48AC6FC8-C2DB-884E-BECB-43A69DA39718}" type="presParOf" srcId="{F861DDD6-20C9-314E-82F1-C9DA2FE8AA22}" destId="{8A71DCB0-81E9-9E44-9A59-D6CE831F4281}" srcOrd="0" destOrd="0" presId="urn:microsoft.com/office/officeart/2005/8/layout/lProcess1"/>
    <dgm:cxn modelId="{8708654B-1FF5-B04B-A076-43ABC148C0FA}" type="presParOf" srcId="{F861DDD6-20C9-314E-82F1-C9DA2FE8AA22}" destId="{2CA36432-A5CA-7641-BB2D-825166BBB85C}" srcOrd="1" destOrd="0" presId="urn:microsoft.com/office/officeart/2005/8/layout/lProcess1"/>
    <dgm:cxn modelId="{7D036D4F-A3E0-334F-B09A-84B5EC4A8315}" type="presParOf" srcId="{F861DDD6-20C9-314E-82F1-C9DA2FE8AA22}" destId="{5DF18514-E30C-D54C-95F7-53FBE053B2EA}" srcOrd="2" destOrd="0" presId="urn:microsoft.com/office/officeart/2005/8/layout/lProcess1"/>
    <dgm:cxn modelId="{8826F2A7-D1F6-9347-90E6-4AEADEE841DB}" type="presParOf" srcId="{F861DDD6-20C9-314E-82F1-C9DA2FE8AA22}" destId="{4B752EC1-12F9-714D-8C7A-A391EEAAD7FE}" srcOrd="3" destOrd="0" presId="urn:microsoft.com/office/officeart/2005/8/layout/lProcess1"/>
    <dgm:cxn modelId="{A62687DF-CD5D-594E-AC13-1DA4D04E3252}" type="presParOf" srcId="{F861DDD6-20C9-314E-82F1-C9DA2FE8AA22}" destId="{BFC785CB-FDA6-4740-B951-901492768705}" srcOrd="4"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A4871C-EBEA-BB40-9E9F-CCE96FBA492A}"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FD0F5001-9118-A148-B173-888F117BBD2C}">
      <dgm:prSet phldrT="[Text]" custT="1"/>
      <dgm:spPr/>
      <dgm:t>
        <a:bodyPr/>
        <a:lstStyle/>
        <a:p>
          <a:r>
            <a:rPr lang="en-US" sz="3200" dirty="0" smtClean="0">
              <a:solidFill>
                <a:srgbClr val="1F497D"/>
              </a:solidFill>
            </a:rPr>
            <a:t>Unshrunk cloth</a:t>
          </a:r>
          <a:endParaRPr lang="en-US" sz="3200" dirty="0">
            <a:solidFill>
              <a:srgbClr val="1F497D"/>
            </a:solidFill>
          </a:endParaRPr>
        </a:p>
      </dgm:t>
    </dgm:pt>
    <dgm:pt modelId="{5EFEFC2B-875D-AC4D-AF65-08C9B6544D0E}" type="parTrans" cxnId="{E945A3D1-09E5-2946-B1EF-03B6BC737EF2}">
      <dgm:prSet/>
      <dgm:spPr/>
      <dgm:t>
        <a:bodyPr/>
        <a:lstStyle/>
        <a:p>
          <a:endParaRPr lang="en-US"/>
        </a:p>
      </dgm:t>
    </dgm:pt>
    <dgm:pt modelId="{2F78720B-AFDB-D94A-B967-77A5119A3260}" type="sibTrans" cxnId="{E945A3D1-09E5-2946-B1EF-03B6BC737EF2}">
      <dgm:prSet/>
      <dgm:spPr/>
      <dgm:t>
        <a:bodyPr/>
        <a:lstStyle/>
        <a:p>
          <a:endParaRPr lang="en-US"/>
        </a:p>
      </dgm:t>
    </dgm:pt>
    <dgm:pt modelId="{5883DFAC-9C87-8B49-B1C6-7B7750A46173}">
      <dgm:prSet phldrT="[Text]" custT="1"/>
      <dgm:spPr/>
      <dgm:t>
        <a:bodyPr/>
        <a:lstStyle/>
        <a:p>
          <a:r>
            <a:rPr lang="en-US" sz="3200" dirty="0" smtClean="0">
              <a:solidFill>
                <a:srgbClr val="1F497D"/>
              </a:solidFill>
            </a:rPr>
            <a:t>Old garment</a:t>
          </a:r>
        </a:p>
      </dgm:t>
    </dgm:pt>
    <dgm:pt modelId="{3AC5DDD1-4EE0-C74D-85D2-4EF67EBDC1F1}" type="parTrans" cxnId="{285562BF-D422-B54D-BA45-231819C3F7E8}">
      <dgm:prSet/>
      <dgm:spPr/>
      <dgm:t>
        <a:bodyPr/>
        <a:lstStyle/>
        <a:p>
          <a:endParaRPr lang="en-US" dirty="0"/>
        </a:p>
      </dgm:t>
    </dgm:pt>
    <dgm:pt modelId="{2973440F-9AF0-D444-B389-AAD4F0293300}" type="sibTrans" cxnId="{285562BF-D422-B54D-BA45-231819C3F7E8}">
      <dgm:prSet/>
      <dgm:spPr/>
      <dgm:t>
        <a:bodyPr/>
        <a:lstStyle/>
        <a:p>
          <a:endParaRPr lang="en-US" dirty="0"/>
        </a:p>
      </dgm:t>
    </dgm:pt>
    <dgm:pt modelId="{C5B1B825-503A-E541-8485-A11C9AEB3141}">
      <dgm:prSet phldrT="[Text]" custT="1"/>
      <dgm:spPr/>
      <dgm:t>
        <a:bodyPr/>
        <a:lstStyle/>
        <a:p>
          <a:r>
            <a:rPr lang="en-US" sz="3000" dirty="0" smtClean="0">
              <a:solidFill>
                <a:srgbClr val="1F497D"/>
              </a:solidFill>
            </a:rPr>
            <a:t>Tear made worse</a:t>
          </a:r>
          <a:endParaRPr lang="en-US" sz="3000" dirty="0">
            <a:solidFill>
              <a:srgbClr val="1F497D"/>
            </a:solidFill>
          </a:endParaRPr>
        </a:p>
      </dgm:t>
    </dgm:pt>
    <dgm:pt modelId="{6C662F71-ACF3-454E-BE2B-10AABD8F9A8A}" type="parTrans" cxnId="{1FB9E7D3-F80B-4B4F-9708-0A5E08F577CB}">
      <dgm:prSet/>
      <dgm:spPr/>
      <dgm:t>
        <a:bodyPr/>
        <a:lstStyle/>
        <a:p>
          <a:endParaRPr lang="en-US"/>
        </a:p>
      </dgm:t>
    </dgm:pt>
    <dgm:pt modelId="{3B268D6E-80E8-A747-B3B6-F463575A0663}" type="sibTrans" cxnId="{1FB9E7D3-F80B-4B4F-9708-0A5E08F577CB}">
      <dgm:prSet/>
      <dgm:spPr/>
      <dgm:t>
        <a:bodyPr/>
        <a:lstStyle/>
        <a:p>
          <a:endParaRPr lang="en-US"/>
        </a:p>
      </dgm:t>
    </dgm:pt>
    <dgm:pt modelId="{687A22A4-FB95-8546-B525-78D58C1EA664}">
      <dgm:prSet phldrT="[Text]" custT="1"/>
      <dgm:spPr/>
      <dgm:t>
        <a:bodyPr/>
        <a:lstStyle/>
        <a:p>
          <a:r>
            <a:rPr lang="en-US" sz="3200" dirty="0" smtClean="0">
              <a:solidFill>
                <a:srgbClr val="1F497D"/>
              </a:solidFill>
            </a:rPr>
            <a:t>New wine</a:t>
          </a:r>
          <a:endParaRPr lang="en-US" sz="3200" dirty="0">
            <a:solidFill>
              <a:srgbClr val="1F497D"/>
            </a:solidFill>
          </a:endParaRPr>
        </a:p>
      </dgm:t>
    </dgm:pt>
    <dgm:pt modelId="{32D070EE-7FD1-DB4E-8574-DA04E6CECE60}" type="parTrans" cxnId="{D7D6B00D-D80B-F543-B28F-21DF6F9729AD}">
      <dgm:prSet/>
      <dgm:spPr/>
      <dgm:t>
        <a:bodyPr/>
        <a:lstStyle/>
        <a:p>
          <a:endParaRPr lang="en-US"/>
        </a:p>
      </dgm:t>
    </dgm:pt>
    <dgm:pt modelId="{AEE9A393-D6D8-3E44-9B00-B0F1917D1F2C}" type="sibTrans" cxnId="{D7D6B00D-D80B-F543-B28F-21DF6F9729AD}">
      <dgm:prSet/>
      <dgm:spPr/>
      <dgm:t>
        <a:bodyPr/>
        <a:lstStyle/>
        <a:p>
          <a:endParaRPr lang="en-US"/>
        </a:p>
      </dgm:t>
    </dgm:pt>
    <dgm:pt modelId="{816606E1-7088-574C-B88C-CFFFE79472A2}">
      <dgm:prSet phldrT="[Text]" custT="1"/>
      <dgm:spPr/>
      <dgm:t>
        <a:bodyPr/>
        <a:lstStyle/>
        <a:p>
          <a:r>
            <a:rPr lang="en-US" sz="3200" dirty="0" smtClean="0">
              <a:solidFill>
                <a:srgbClr val="1F497D"/>
              </a:solidFill>
            </a:rPr>
            <a:t>Old wineskins</a:t>
          </a:r>
          <a:endParaRPr lang="en-US" sz="3200" dirty="0">
            <a:solidFill>
              <a:srgbClr val="1F497D"/>
            </a:solidFill>
          </a:endParaRPr>
        </a:p>
      </dgm:t>
    </dgm:pt>
    <dgm:pt modelId="{4D6A622D-79CB-F842-89F3-1D9A3D48CC68}" type="parTrans" cxnId="{01A651E8-0882-5240-B535-DE53F5ECE464}">
      <dgm:prSet/>
      <dgm:spPr/>
      <dgm:t>
        <a:bodyPr/>
        <a:lstStyle/>
        <a:p>
          <a:endParaRPr lang="en-US" dirty="0"/>
        </a:p>
      </dgm:t>
    </dgm:pt>
    <dgm:pt modelId="{EAF02575-C681-6843-AE03-D91A7D442432}" type="sibTrans" cxnId="{01A651E8-0882-5240-B535-DE53F5ECE464}">
      <dgm:prSet/>
      <dgm:spPr/>
      <dgm:t>
        <a:bodyPr/>
        <a:lstStyle/>
        <a:p>
          <a:endParaRPr lang="en-US" dirty="0"/>
        </a:p>
      </dgm:t>
    </dgm:pt>
    <dgm:pt modelId="{51EC45FF-3603-734A-8468-9C4A6558C3D1}">
      <dgm:prSet phldrT="[Text]" custT="1"/>
      <dgm:spPr/>
      <dgm:t>
        <a:bodyPr/>
        <a:lstStyle/>
        <a:p>
          <a:endParaRPr lang="en-US" sz="3200" dirty="0">
            <a:solidFill>
              <a:srgbClr val="1F497D"/>
            </a:solidFill>
          </a:endParaRPr>
        </a:p>
      </dgm:t>
    </dgm:pt>
    <dgm:pt modelId="{D8B299CF-D65C-2046-B703-DF091549230A}" type="parTrans" cxnId="{F491F896-377E-D645-BE7B-8A2131F72592}">
      <dgm:prSet/>
      <dgm:spPr/>
      <dgm:t>
        <a:bodyPr/>
        <a:lstStyle/>
        <a:p>
          <a:endParaRPr lang="en-US"/>
        </a:p>
      </dgm:t>
    </dgm:pt>
    <dgm:pt modelId="{D3666811-0A5D-0D43-A397-CA730BE095FE}" type="sibTrans" cxnId="{F491F896-377E-D645-BE7B-8A2131F72592}">
      <dgm:prSet/>
      <dgm:spPr/>
      <dgm:t>
        <a:bodyPr/>
        <a:lstStyle/>
        <a:p>
          <a:endParaRPr lang="en-US"/>
        </a:p>
      </dgm:t>
    </dgm:pt>
    <dgm:pt modelId="{F92E7308-7BC7-9946-AB7B-00C2D454DC7C}" type="pres">
      <dgm:prSet presAssocID="{EEA4871C-EBEA-BB40-9E9F-CCE96FBA492A}" presName="Name0" presStyleCnt="0">
        <dgm:presLayoutVars>
          <dgm:dir/>
          <dgm:animLvl val="lvl"/>
          <dgm:resizeHandles val="exact"/>
        </dgm:presLayoutVars>
      </dgm:prSet>
      <dgm:spPr/>
      <dgm:t>
        <a:bodyPr/>
        <a:lstStyle/>
        <a:p>
          <a:endParaRPr lang="en-US"/>
        </a:p>
      </dgm:t>
    </dgm:pt>
    <dgm:pt modelId="{CB210AD6-6AB0-F041-A0F5-4B29AAADE2F3}" type="pres">
      <dgm:prSet presAssocID="{FD0F5001-9118-A148-B173-888F117BBD2C}" presName="vertFlow" presStyleCnt="0"/>
      <dgm:spPr/>
    </dgm:pt>
    <dgm:pt modelId="{E22C35DC-6BB8-5C43-AD85-C6AE5FD4062D}" type="pres">
      <dgm:prSet presAssocID="{FD0F5001-9118-A148-B173-888F117BBD2C}" presName="header" presStyleLbl="node1" presStyleIdx="0" presStyleCnt="2"/>
      <dgm:spPr/>
      <dgm:t>
        <a:bodyPr/>
        <a:lstStyle/>
        <a:p>
          <a:endParaRPr lang="en-US"/>
        </a:p>
      </dgm:t>
    </dgm:pt>
    <dgm:pt modelId="{20AA5DBC-4522-B046-BB83-73600479B82E}" type="pres">
      <dgm:prSet presAssocID="{3AC5DDD1-4EE0-C74D-85D2-4EF67EBDC1F1}" presName="parTrans" presStyleLbl="sibTrans2D1" presStyleIdx="0" presStyleCnt="4"/>
      <dgm:spPr/>
      <dgm:t>
        <a:bodyPr/>
        <a:lstStyle/>
        <a:p>
          <a:endParaRPr lang="en-US"/>
        </a:p>
      </dgm:t>
    </dgm:pt>
    <dgm:pt modelId="{94CBB596-29B5-A541-88F8-E3B2BB80C397}" type="pres">
      <dgm:prSet presAssocID="{5883DFAC-9C87-8B49-B1C6-7B7750A46173}" presName="child" presStyleLbl="alignAccFollowNode1" presStyleIdx="0" presStyleCnt="4">
        <dgm:presLayoutVars>
          <dgm:chMax val="0"/>
          <dgm:bulletEnabled val="1"/>
        </dgm:presLayoutVars>
      </dgm:prSet>
      <dgm:spPr/>
      <dgm:t>
        <a:bodyPr/>
        <a:lstStyle/>
        <a:p>
          <a:endParaRPr lang="en-US"/>
        </a:p>
      </dgm:t>
    </dgm:pt>
    <dgm:pt modelId="{8221ACD7-EE98-8440-8500-E3C3AB4F284A}" type="pres">
      <dgm:prSet presAssocID="{2973440F-9AF0-D444-B389-AAD4F0293300}" presName="sibTrans" presStyleLbl="sibTrans2D1" presStyleIdx="1" presStyleCnt="4"/>
      <dgm:spPr/>
      <dgm:t>
        <a:bodyPr/>
        <a:lstStyle/>
        <a:p>
          <a:endParaRPr lang="en-US"/>
        </a:p>
      </dgm:t>
    </dgm:pt>
    <dgm:pt modelId="{8BD5BF41-1672-614F-BAA6-2772618B1B4C}" type="pres">
      <dgm:prSet presAssocID="{C5B1B825-503A-E541-8485-A11C9AEB3141}" presName="child" presStyleLbl="alignAccFollowNode1" presStyleIdx="1" presStyleCnt="4">
        <dgm:presLayoutVars>
          <dgm:chMax val="0"/>
          <dgm:bulletEnabled val="1"/>
        </dgm:presLayoutVars>
      </dgm:prSet>
      <dgm:spPr/>
      <dgm:t>
        <a:bodyPr/>
        <a:lstStyle/>
        <a:p>
          <a:endParaRPr lang="en-US"/>
        </a:p>
      </dgm:t>
    </dgm:pt>
    <dgm:pt modelId="{90995A2C-7E44-CD4C-8894-8B87CEF04CE2}" type="pres">
      <dgm:prSet presAssocID="{FD0F5001-9118-A148-B173-888F117BBD2C}" presName="hSp" presStyleCnt="0"/>
      <dgm:spPr/>
    </dgm:pt>
    <dgm:pt modelId="{F861DDD6-20C9-314E-82F1-C9DA2FE8AA22}" type="pres">
      <dgm:prSet presAssocID="{687A22A4-FB95-8546-B525-78D58C1EA664}" presName="vertFlow" presStyleCnt="0"/>
      <dgm:spPr/>
    </dgm:pt>
    <dgm:pt modelId="{8A71DCB0-81E9-9E44-9A59-D6CE831F4281}" type="pres">
      <dgm:prSet presAssocID="{687A22A4-FB95-8546-B525-78D58C1EA664}" presName="header" presStyleLbl="node1" presStyleIdx="1" presStyleCnt="2"/>
      <dgm:spPr/>
      <dgm:t>
        <a:bodyPr/>
        <a:lstStyle/>
        <a:p>
          <a:endParaRPr lang="en-US"/>
        </a:p>
      </dgm:t>
    </dgm:pt>
    <dgm:pt modelId="{2CA36432-A5CA-7641-BB2D-825166BBB85C}" type="pres">
      <dgm:prSet presAssocID="{4D6A622D-79CB-F842-89F3-1D9A3D48CC68}" presName="parTrans" presStyleLbl="sibTrans2D1" presStyleIdx="2" presStyleCnt="4"/>
      <dgm:spPr/>
      <dgm:t>
        <a:bodyPr/>
        <a:lstStyle/>
        <a:p>
          <a:endParaRPr lang="en-US"/>
        </a:p>
      </dgm:t>
    </dgm:pt>
    <dgm:pt modelId="{5DF18514-E30C-D54C-95F7-53FBE053B2EA}" type="pres">
      <dgm:prSet presAssocID="{816606E1-7088-574C-B88C-CFFFE79472A2}" presName="child" presStyleLbl="alignAccFollowNode1" presStyleIdx="2" presStyleCnt="4">
        <dgm:presLayoutVars>
          <dgm:chMax val="0"/>
          <dgm:bulletEnabled val="1"/>
        </dgm:presLayoutVars>
      </dgm:prSet>
      <dgm:spPr/>
      <dgm:t>
        <a:bodyPr/>
        <a:lstStyle/>
        <a:p>
          <a:endParaRPr lang="en-US"/>
        </a:p>
      </dgm:t>
    </dgm:pt>
    <dgm:pt modelId="{4B752EC1-12F9-714D-8C7A-A391EEAAD7FE}" type="pres">
      <dgm:prSet presAssocID="{EAF02575-C681-6843-AE03-D91A7D442432}" presName="sibTrans" presStyleLbl="sibTrans2D1" presStyleIdx="3" presStyleCnt="4"/>
      <dgm:spPr/>
      <dgm:t>
        <a:bodyPr/>
        <a:lstStyle/>
        <a:p>
          <a:endParaRPr lang="en-US"/>
        </a:p>
      </dgm:t>
    </dgm:pt>
    <dgm:pt modelId="{BFC785CB-FDA6-4740-B951-901492768705}" type="pres">
      <dgm:prSet presAssocID="{51EC45FF-3603-734A-8468-9C4A6558C3D1}" presName="child" presStyleLbl="alignAccFollowNode1" presStyleIdx="3" presStyleCnt="4">
        <dgm:presLayoutVars>
          <dgm:chMax val="0"/>
          <dgm:bulletEnabled val="1"/>
        </dgm:presLayoutVars>
      </dgm:prSet>
      <dgm:spPr/>
      <dgm:t>
        <a:bodyPr/>
        <a:lstStyle/>
        <a:p>
          <a:endParaRPr lang="en-US"/>
        </a:p>
      </dgm:t>
    </dgm:pt>
  </dgm:ptLst>
  <dgm:cxnLst>
    <dgm:cxn modelId="{F491F896-377E-D645-BE7B-8A2131F72592}" srcId="{687A22A4-FB95-8546-B525-78D58C1EA664}" destId="{51EC45FF-3603-734A-8468-9C4A6558C3D1}" srcOrd="1" destOrd="0" parTransId="{D8B299CF-D65C-2046-B703-DF091549230A}" sibTransId="{D3666811-0A5D-0D43-A397-CA730BE095FE}"/>
    <dgm:cxn modelId="{79600E34-897D-3948-8D10-820DF4FDE763}" type="presOf" srcId="{5883DFAC-9C87-8B49-B1C6-7B7750A46173}" destId="{94CBB596-29B5-A541-88F8-E3B2BB80C397}" srcOrd="0" destOrd="0" presId="urn:microsoft.com/office/officeart/2005/8/layout/lProcess1"/>
    <dgm:cxn modelId="{E945A3D1-09E5-2946-B1EF-03B6BC737EF2}" srcId="{EEA4871C-EBEA-BB40-9E9F-CCE96FBA492A}" destId="{FD0F5001-9118-A148-B173-888F117BBD2C}" srcOrd="0" destOrd="0" parTransId="{5EFEFC2B-875D-AC4D-AF65-08C9B6544D0E}" sibTransId="{2F78720B-AFDB-D94A-B967-77A5119A3260}"/>
    <dgm:cxn modelId="{D7D6B00D-D80B-F543-B28F-21DF6F9729AD}" srcId="{EEA4871C-EBEA-BB40-9E9F-CCE96FBA492A}" destId="{687A22A4-FB95-8546-B525-78D58C1EA664}" srcOrd="1" destOrd="0" parTransId="{32D070EE-7FD1-DB4E-8574-DA04E6CECE60}" sibTransId="{AEE9A393-D6D8-3E44-9B00-B0F1917D1F2C}"/>
    <dgm:cxn modelId="{DA9E97A1-2A36-6142-8568-6D1DF1E2C8D5}" type="presOf" srcId="{C5B1B825-503A-E541-8485-A11C9AEB3141}" destId="{8BD5BF41-1672-614F-BAA6-2772618B1B4C}" srcOrd="0" destOrd="0" presId="urn:microsoft.com/office/officeart/2005/8/layout/lProcess1"/>
    <dgm:cxn modelId="{A991ECD2-44B4-5243-96BA-54B416741621}" type="presOf" srcId="{FD0F5001-9118-A148-B173-888F117BBD2C}" destId="{E22C35DC-6BB8-5C43-AD85-C6AE5FD4062D}" srcOrd="0" destOrd="0" presId="urn:microsoft.com/office/officeart/2005/8/layout/lProcess1"/>
    <dgm:cxn modelId="{ED330226-AE64-9A4F-BD5E-7140B6A80A1C}" type="presOf" srcId="{3AC5DDD1-4EE0-C74D-85D2-4EF67EBDC1F1}" destId="{20AA5DBC-4522-B046-BB83-73600479B82E}" srcOrd="0" destOrd="0" presId="urn:microsoft.com/office/officeart/2005/8/layout/lProcess1"/>
    <dgm:cxn modelId="{32EF7EFE-6DFF-3245-99FB-3371BF3E6FE9}" type="presOf" srcId="{816606E1-7088-574C-B88C-CFFFE79472A2}" destId="{5DF18514-E30C-D54C-95F7-53FBE053B2EA}" srcOrd="0" destOrd="0" presId="urn:microsoft.com/office/officeart/2005/8/layout/lProcess1"/>
    <dgm:cxn modelId="{285562BF-D422-B54D-BA45-231819C3F7E8}" srcId="{FD0F5001-9118-A148-B173-888F117BBD2C}" destId="{5883DFAC-9C87-8B49-B1C6-7B7750A46173}" srcOrd="0" destOrd="0" parTransId="{3AC5DDD1-4EE0-C74D-85D2-4EF67EBDC1F1}" sibTransId="{2973440F-9AF0-D444-B389-AAD4F0293300}"/>
    <dgm:cxn modelId="{F19E3038-D09B-524D-895A-A4693F43E6AD}" type="presOf" srcId="{EAF02575-C681-6843-AE03-D91A7D442432}" destId="{4B752EC1-12F9-714D-8C7A-A391EEAAD7FE}" srcOrd="0" destOrd="0" presId="urn:microsoft.com/office/officeart/2005/8/layout/lProcess1"/>
    <dgm:cxn modelId="{51BBCF5F-C572-7F48-B22C-082F2D3CF0EA}" type="presOf" srcId="{51EC45FF-3603-734A-8468-9C4A6558C3D1}" destId="{BFC785CB-FDA6-4740-B951-901492768705}" srcOrd="0" destOrd="0" presId="urn:microsoft.com/office/officeart/2005/8/layout/lProcess1"/>
    <dgm:cxn modelId="{D4ABD14A-499E-BA44-A9E2-BCEA0F17E7F4}" type="presOf" srcId="{EEA4871C-EBEA-BB40-9E9F-CCE96FBA492A}" destId="{F92E7308-7BC7-9946-AB7B-00C2D454DC7C}" srcOrd="0" destOrd="0" presId="urn:microsoft.com/office/officeart/2005/8/layout/lProcess1"/>
    <dgm:cxn modelId="{2723D221-4D88-5240-9131-44AC65941BB9}" type="presOf" srcId="{2973440F-9AF0-D444-B389-AAD4F0293300}" destId="{8221ACD7-EE98-8440-8500-E3C3AB4F284A}" srcOrd="0" destOrd="0" presId="urn:microsoft.com/office/officeart/2005/8/layout/lProcess1"/>
    <dgm:cxn modelId="{01A651E8-0882-5240-B535-DE53F5ECE464}" srcId="{687A22A4-FB95-8546-B525-78D58C1EA664}" destId="{816606E1-7088-574C-B88C-CFFFE79472A2}" srcOrd="0" destOrd="0" parTransId="{4D6A622D-79CB-F842-89F3-1D9A3D48CC68}" sibTransId="{EAF02575-C681-6843-AE03-D91A7D442432}"/>
    <dgm:cxn modelId="{1FB9E7D3-F80B-4B4F-9708-0A5E08F577CB}" srcId="{FD0F5001-9118-A148-B173-888F117BBD2C}" destId="{C5B1B825-503A-E541-8485-A11C9AEB3141}" srcOrd="1" destOrd="0" parTransId="{6C662F71-ACF3-454E-BE2B-10AABD8F9A8A}" sibTransId="{3B268D6E-80E8-A747-B3B6-F463575A0663}"/>
    <dgm:cxn modelId="{B3530B76-94B1-6642-832B-14B7EBBF192D}" type="presOf" srcId="{687A22A4-FB95-8546-B525-78D58C1EA664}" destId="{8A71DCB0-81E9-9E44-9A59-D6CE831F4281}" srcOrd="0" destOrd="0" presId="urn:microsoft.com/office/officeart/2005/8/layout/lProcess1"/>
    <dgm:cxn modelId="{4B3E3A5B-B6A1-8E43-AA3B-F0940C750291}" type="presOf" srcId="{4D6A622D-79CB-F842-89F3-1D9A3D48CC68}" destId="{2CA36432-A5CA-7641-BB2D-825166BBB85C}" srcOrd="0" destOrd="0" presId="urn:microsoft.com/office/officeart/2005/8/layout/lProcess1"/>
    <dgm:cxn modelId="{433112CA-9504-C143-8D2A-3D17B6AB5665}" type="presParOf" srcId="{F92E7308-7BC7-9946-AB7B-00C2D454DC7C}" destId="{CB210AD6-6AB0-F041-A0F5-4B29AAADE2F3}" srcOrd="0" destOrd="0" presId="urn:microsoft.com/office/officeart/2005/8/layout/lProcess1"/>
    <dgm:cxn modelId="{4BFA2511-43A9-AF47-8E89-758501229334}" type="presParOf" srcId="{CB210AD6-6AB0-F041-A0F5-4B29AAADE2F3}" destId="{E22C35DC-6BB8-5C43-AD85-C6AE5FD4062D}" srcOrd="0" destOrd="0" presId="urn:microsoft.com/office/officeart/2005/8/layout/lProcess1"/>
    <dgm:cxn modelId="{03EA6A1C-9BF8-EE44-8A14-AFFD02A6B644}" type="presParOf" srcId="{CB210AD6-6AB0-F041-A0F5-4B29AAADE2F3}" destId="{20AA5DBC-4522-B046-BB83-73600479B82E}" srcOrd="1" destOrd="0" presId="urn:microsoft.com/office/officeart/2005/8/layout/lProcess1"/>
    <dgm:cxn modelId="{8CDF3A12-2018-9248-B696-7CABBE31711F}" type="presParOf" srcId="{CB210AD6-6AB0-F041-A0F5-4B29AAADE2F3}" destId="{94CBB596-29B5-A541-88F8-E3B2BB80C397}" srcOrd="2" destOrd="0" presId="urn:microsoft.com/office/officeart/2005/8/layout/lProcess1"/>
    <dgm:cxn modelId="{2915C517-5509-6E49-856E-AB39EE0159DB}" type="presParOf" srcId="{CB210AD6-6AB0-F041-A0F5-4B29AAADE2F3}" destId="{8221ACD7-EE98-8440-8500-E3C3AB4F284A}" srcOrd="3" destOrd="0" presId="urn:microsoft.com/office/officeart/2005/8/layout/lProcess1"/>
    <dgm:cxn modelId="{307546B3-09A7-8746-873F-02DA3264D0E3}" type="presParOf" srcId="{CB210AD6-6AB0-F041-A0F5-4B29AAADE2F3}" destId="{8BD5BF41-1672-614F-BAA6-2772618B1B4C}" srcOrd="4" destOrd="0" presId="urn:microsoft.com/office/officeart/2005/8/layout/lProcess1"/>
    <dgm:cxn modelId="{FBAB878B-060B-AC44-A17B-2D498DA9E660}" type="presParOf" srcId="{F92E7308-7BC7-9946-AB7B-00C2D454DC7C}" destId="{90995A2C-7E44-CD4C-8894-8B87CEF04CE2}" srcOrd="1" destOrd="0" presId="urn:microsoft.com/office/officeart/2005/8/layout/lProcess1"/>
    <dgm:cxn modelId="{95B6DE6D-C5F7-B542-9828-4760E0F8B80B}" type="presParOf" srcId="{F92E7308-7BC7-9946-AB7B-00C2D454DC7C}" destId="{F861DDD6-20C9-314E-82F1-C9DA2FE8AA22}" srcOrd="2" destOrd="0" presId="urn:microsoft.com/office/officeart/2005/8/layout/lProcess1"/>
    <dgm:cxn modelId="{205C6A6C-4779-6047-B874-31249489D459}" type="presParOf" srcId="{F861DDD6-20C9-314E-82F1-C9DA2FE8AA22}" destId="{8A71DCB0-81E9-9E44-9A59-D6CE831F4281}" srcOrd="0" destOrd="0" presId="urn:microsoft.com/office/officeart/2005/8/layout/lProcess1"/>
    <dgm:cxn modelId="{D2A727B7-2C6D-3149-B66D-6564A828B644}" type="presParOf" srcId="{F861DDD6-20C9-314E-82F1-C9DA2FE8AA22}" destId="{2CA36432-A5CA-7641-BB2D-825166BBB85C}" srcOrd="1" destOrd="0" presId="urn:microsoft.com/office/officeart/2005/8/layout/lProcess1"/>
    <dgm:cxn modelId="{3E892B69-9246-CB4F-8036-B88755489F72}" type="presParOf" srcId="{F861DDD6-20C9-314E-82F1-C9DA2FE8AA22}" destId="{5DF18514-E30C-D54C-95F7-53FBE053B2EA}" srcOrd="2" destOrd="0" presId="urn:microsoft.com/office/officeart/2005/8/layout/lProcess1"/>
    <dgm:cxn modelId="{ED930C6E-F7E7-9043-9244-16E29D0F5D1C}" type="presParOf" srcId="{F861DDD6-20C9-314E-82F1-C9DA2FE8AA22}" destId="{4B752EC1-12F9-714D-8C7A-A391EEAAD7FE}" srcOrd="3" destOrd="0" presId="urn:microsoft.com/office/officeart/2005/8/layout/lProcess1"/>
    <dgm:cxn modelId="{756B6F9D-FEEE-A847-8441-4D10D49F9B1E}" type="presParOf" srcId="{F861DDD6-20C9-314E-82F1-C9DA2FE8AA22}" destId="{BFC785CB-FDA6-4740-B951-901492768705}" srcOrd="4"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A4871C-EBEA-BB40-9E9F-CCE96FBA492A}"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FD0F5001-9118-A148-B173-888F117BBD2C}">
      <dgm:prSet phldrT="[Text]" custT="1"/>
      <dgm:spPr/>
      <dgm:t>
        <a:bodyPr/>
        <a:lstStyle/>
        <a:p>
          <a:r>
            <a:rPr lang="en-US" sz="3200" dirty="0" smtClean="0">
              <a:solidFill>
                <a:srgbClr val="1F497D"/>
              </a:solidFill>
            </a:rPr>
            <a:t>Unshrunk cloth</a:t>
          </a:r>
          <a:endParaRPr lang="en-US" sz="3200" dirty="0">
            <a:solidFill>
              <a:srgbClr val="1F497D"/>
            </a:solidFill>
          </a:endParaRPr>
        </a:p>
      </dgm:t>
    </dgm:pt>
    <dgm:pt modelId="{5EFEFC2B-875D-AC4D-AF65-08C9B6544D0E}" type="parTrans" cxnId="{E945A3D1-09E5-2946-B1EF-03B6BC737EF2}">
      <dgm:prSet/>
      <dgm:spPr/>
      <dgm:t>
        <a:bodyPr/>
        <a:lstStyle/>
        <a:p>
          <a:endParaRPr lang="en-US"/>
        </a:p>
      </dgm:t>
    </dgm:pt>
    <dgm:pt modelId="{2F78720B-AFDB-D94A-B967-77A5119A3260}" type="sibTrans" cxnId="{E945A3D1-09E5-2946-B1EF-03B6BC737EF2}">
      <dgm:prSet/>
      <dgm:spPr/>
      <dgm:t>
        <a:bodyPr/>
        <a:lstStyle/>
        <a:p>
          <a:endParaRPr lang="en-US"/>
        </a:p>
      </dgm:t>
    </dgm:pt>
    <dgm:pt modelId="{5883DFAC-9C87-8B49-B1C6-7B7750A46173}">
      <dgm:prSet phldrT="[Text]" custT="1"/>
      <dgm:spPr/>
      <dgm:t>
        <a:bodyPr/>
        <a:lstStyle/>
        <a:p>
          <a:r>
            <a:rPr lang="en-US" sz="3200" dirty="0" smtClean="0">
              <a:solidFill>
                <a:srgbClr val="1F497D"/>
              </a:solidFill>
            </a:rPr>
            <a:t>Old garment</a:t>
          </a:r>
        </a:p>
      </dgm:t>
    </dgm:pt>
    <dgm:pt modelId="{3AC5DDD1-4EE0-C74D-85D2-4EF67EBDC1F1}" type="parTrans" cxnId="{285562BF-D422-B54D-BA45-231819C3F7E8}">
      <dgm:prSet/>
      <dgm:spPr/>
      <dgm:t>
        <a:bodyPr/>
        <a:lstStyle/>
        <a:p>
          <a:endParaRPr lang="en-US" dirty="0"/>
        </a:p>
      </dgm:t>
    </dgm:pt>
    <dgm:pt modelId="{2973440F-9AF0-D444-B389-AAD4F0293300}" type="sibTrans" cxnId="{285562BF-D422-B54D-BA45-231819C3F7E8}">
      <dgm:prSet/>
      <dgm:spPr/>
      <dgm:t>
        <a:bodyPr/>
        <a:lstStyle/>
        <a:p>
          <a:endParaRPr lang="en-US" dirty="0"/>
        </a:p>
      </dgm:t>
    </dgm:pt>
    <dgm:pt modelId="{C5B1B825-503A-E541-8485-A11C9AEB3141}">
      <dgm:prSet phldrT="[Text]" custT="1"/>
      <dgm:spPr/>
      <dgm:t>
        <a:bodyPr/>
        <a:lstStyle/>
        <a:p>
          <a:r>
            <a:rPr lang="en-US" sz="3000" dirty="0" smtClean="0">
              <a:solidFill>
                <a:srgbClr val="1F497D"/>
              </a:solidFill>
            </a:rPr>
            <a:t>Tear made worse</a:t>
          </a:r>
          <a:endParaRPr lang="en-US" sz="3000" dirty="0">
            <a:solidFill>
              <a:srgbClr val="1F497D"/>
            </a:solidFill>
          </a:endParaRPr>
        </a:p>
      </dgm:t>
    </dgm:pt>
    <dgm:pt modelId="{6C662F71-ACF3-454E-BE2B-10AABD8F9A8A}" type="parTrans" cxnId="{1FB9E7D3-F80B-4B4F-9708-0A5E08F577CB}">
      <dgm:prSet/>
      <dgm:spPr/>
      <dgm:t>
        <a:bodyPr/>
        <a:lstStyle/>
        <a:p>
          <a:endParaRPr lang="en-US"/>
        </a:p>
      </dgm:t>
    </dgm:pt>
    <dgm:pt modelId="{3B268D6E-80E8-A747-B3B6-F463575A0663}" type="sibTrans" cxnId="{1FB9E7D3-F80B-4B4F-9708-0A5E08F577CB}">
      <dgm:prSet/>
      <dgm:spPr/>
      <dgm:t>
        <a:bodyPr/>
        <a:lstStyle/>
        <a:p>
          <a:endParaRPr lang="en-US"/>
        </a:p>
      </dgm:t>
    </dgm:pt>
    <dgm:pt modelId="{687A22A4-FB95-8546-B525-78D58C1EA664}">
      <dgm:prSet phldrT="[Text]" custT="1"/>
      <dgm:spPr/>
      <dgm:t>
        <a:bodyPr/>
        <a:lstStyle/>
        <a:p>
          <a:r>
            <a:rPr lang="en-US" sz="3200" dirty="0" smtClean="0">
              <a:solidFill>
                <a:srgbClr val="1F497D"/>
              </a:solidFill>
            </a:rPr>
            <a:t>New wine</a:t>
          </a:r>
          <a:endParaRPr lang="en-US" sz="3200" dirty="0">
            <a:solidFill>
              <a:srgbClr val="1F497D"/>
            </a:solidFill>
          </a:endParaRPr>
        </a:p>
      </dgm:t>
    </dgm:pt>
    <dgm:pt modelId="{32D070EE-7FD1-DB4E-8574-DA04E6CECE60}" type="parTrans" cxnId="{D7D6B00D-D80B-F543-B28F-21DF6F9729AD}">
      <dgm:prSet/>
      <dgm:spPr/>
      <dgm:t>
        <a:bodyPr/>
        <a:lstStyle/>
        <a:p>
          <a:endParaRPr lang="en-US"/>
        </a:p>
      </dgm:t>
    </dgm:pt>
    <dgm:pt modelId="{AEE9A393-D6D8-3E44-9B00-B0F1917D1F2C}" type="sibTrans" cxnId="{D7D6B00D-D80B-F543-B28F-21DF6F9729AD}">
      <dgm:prSet/>
      <dgm:spPr/>
      <dgm:t>
        <a:bodyPr/>
        <a:lstStyle/>
        <a:p>
          <a:endParaRPr lang="en-US"/>
        </a:p>
      </dgm:t>
    </dgm:pt>
    <dgm:pt modelId="{816606E1-7088-574C-B88C-CFFFE79472A2}">
      <dgm:prSet phldrT="[Text]" custT="1"/>
      <dgm:spPr/>
      <dgm:t>
        <a:bodyPr/>
        <a:lstStyle/>
        <a:p>
          <a:r>
            <a:rPr lang="en-US" sz="3200" dirty="0" smtClean="0">
              <a:solidFill>
                <a:srgbClr val="1F497D"/>
              </a:solidFill>
            </a:rPr>
            <a:t>Old wineskins</a:t>
          </a:r>
          <a:endParaRPr lang="en-US" sz="3200" dirty="0">
            <a:solidFill>
              <a:srgbClr val="1F497D"/>
            </a:solidFill>
          </a:endParaRPr>
        </a:p>
      </dgm:t>
    </dgm:pt>
    <dgm:pt modelId="{4D6A622D-79CB-F842-89F3-1D9A3D48CC68}" type="parTrans" cxnId="{01A651E8-0882-5240-B535-DE53F5ECE464}">
      <dgm:prSet/>
      <dgm:spPr/>
      <dgm:t>
        <a:bodyPr/>
        <a:lstStyle/>
        <a:p>
          <a:endParaRPr lang="en-US" dirty="0"/>
        </a:p>
      </dgm:t>
    </dgm:pt>
    <dgm:pt modelId="{EAF02575-C681-6843-AE03-D91A7D442432}" type="sibTrans" cxnId="{01A651E8-0882-5240-B535-DE53F5ECE464}">
      <dgm:prSet/>
      <dgm:spPr/>
      <dgm:t>
        <a:bodyPr/>
        <a:lstStyle/>
        <a:p>
          <a:endParaRPr lang="en-US" dirty="0"/>
        </a:p>
      </dgm:t>
    </dgm:pt>
    <dgm:pt modelId="{51EC45FF-3603-734A-8468-9C4A6558C3D1}">
      <dgm:prSet phldrT="[Text]" custT="1"/>
      <dgm:spPr/>
      <dgm:t>
        <a:bodyPr/>
        <a:lstStyle/>
        <a:p>
          <a:r>
            <a:rPr lang="en-US" sz="3200" dirty="0" smtClean="0">
              <a:solidFill>
                <a:srgbClr val="1F497D"/>
              </a:solidFill>
            </a:rPr>
            <a:t>Spilled wine,         ruined wineskins</a:t>
          </a:r>
          <a:endParaRPr lang="en-US" sz="3200" dirty="0">
            <a:solidFill>
              <a:srgbClr val="1F497D"/>
            </a:solidFill>
          </a:endParaRPr>
        </a:p>
      </dgm:t>
    </dgm:pt>
    <dgm:pt modelId="{D8B299CF-D65C-2046-B703-DF091549230A}" type="parTrans" cxnId="{F491F896-377E-D645-BE7B-8A2131F72592}">
      <dgm:prSet/>
      <dgm:spPr/>
      <dgm:t>
        <a:bodyPr/>
        <a:lstStyle/>
        <a:p>
          <a:endParaRPr lang="en-US"/>
        </a:p>
      </dgm:t>
    </dgm:pt>
    <dgm:pt modelId="{D3666811-0A5D-0D43-A397-CA730BE095FE}" type="sibTrans" cxnId="{F491F896-377E-D645-BE7B-8A2131F72592}">
      <dgm:prSet/>
      <dgm:spPr/>
      <dgm:t>
        <a:bodyPr/>
        <a:lstStyle/>
        <a:p>
          <a:endParaRPr lang="en-US"/>
        </a:p>
      </dgm:t>
    </dgm:pt>
    <dgm:pt modelId="{F92E7308-7BC7-9946-AB7B-00C2D454DC7C}" type="pres">
      <dgm:prSet presAssocID="{EEA4871C-EBEA-BB40-9E9F-CCE96FBA492A}" presName="Name0" presStyleCnt="0">
        <dgm:presLayoutVars>
          <dgm:dir/>
          <dgm:animLvl val="lvl"/>
          <dgm:resizeHandles val="exact"/>
        </dgm:presLayoutVars>
      </dgm:prSet>
      <dgm:spPr/>
      <dgm:t>
        <a:bodyPr/>
        <a:lstStyle/>
        <a:p>
          <a:endParaRPr lang="en-US"/>
        </a:p>
      </dgm:t>
    </dgm:pt>
    <dgm:pt modelId="{CB210AD6-6AB0-F041-A0F5-4B29AAADE2F3}" type="pres">
      <dgm:prSet presAssocID="{FD0F5001-9118-A148-B173-888F117BBD2C}" presName="vertFlow" presStyleCnt="0"/>
      <dgm:spPr/>
    </dgm:pt>
    <dgm:pt modelId="{E22C35DC-6BB8-5C43-AD85-C6AE5FD4062D}" type="pres">
      <dgm:prSet presAssocID="{FD0F5001-9118-A148-B173-888F117BBD2C}" presName="header" presStyleLbl="node1" presStyleIdx="0" presStyleCnt="2"/>
      <dgm:spPr/>
      <dgm:t>
        <a:bodyPr/>
        <a:lstStyle/>
        <a:p>
          <a:endParaRPr lang="en-US"/>
        </a:p>
      </dgm:t>
    </dgm:pt>
    <dgm:pt modelId="{20AA5DBC-4522-B046-BB83-73600479B82E}" type="pres">
      <dgm:prSet presAssocID="{3AC5DDD1-4EE0-C74D-85D2-4EF67EBDC1F1}" presName="parTrans" presStyleLbl="sibTrans2D1" presStyleIdx="0" presStyleCnt="4"/>
      <dgm:spPr/>
      <dgm:t>
        <a:bodyPr/>
        <a:lstStyle/>
        <a:p>
          <a:endParaRPr lang="en-US"/>
        </a:p>
      </dgm:t>
    </dgm:pt>
    <dgm:pt modelId="{94CBB596-29B5-A541-88F8-E3B2BB80C397}" type="pres">
      <dgm:prSet presAssocID="{5883DFAC-9C87-8B49-B1C6-7B7750A46173}" presName="child" presStyleLbl="alignAccFollowNode1" presStyleIdx="0" presStyleCnt="4">
        <dgm:presLayoutVars>
          <dgm:chMax val="0"/>
          <dgm:bulletEnabled val="1"/>
        </dgm:presLayoutVars>
      </dgm:prSet>
      <dgm:spPr/>
      <dgm:t>
        <a:bodyPr/>
        <a:lstStyle/>
        <a:p>
          <a:endParaRPr lang="en-US"/>
        </a:p>
      </dgm:t>
    </dgm:pt>
    <dgm:pt modelId="{8221ACD7-EE98-8440-8500-E3C3AB4F284A}" type="pres">
      <dgm:prSet presAssocID="{2973440F-9AF0-D444-B389-AAD4F0293300}" presName="sibTrans" presStyleLbl="sibTrans2D1" presStyleIdx="1" presStyleCnt="4"/>
      <dgm:spPr/>
      <dgm:t>
        <a:bodyPr/>
        <a:lstStyle/>
        <a:p>
          <a:endParaRPr lang="en-US"/>
        </a:p>
      </dgm:t>
    </dgm:pt>
    <dgm:pt modelId="{8BD5BF41-1672-614F-BAA6-2772618B1B4C}" type="pres">
      <dgm:prSet presAssocID="{C5B1B825-503A-E541-8485-A11C9AEB3141}" presName="child" presStyleLbl="alignAccFollowNode1" presStyleIdx="1" presStyleCnt="4">
        <dgm:presLayoutVars>
          <dgm:chMax val="0"/>
          <dgm:bulletEnabled val="1"/>
        </dgm:presLayoutVars>
      </dgm:prSet>
      <dgm:spPr/>
      <dgm:t>
        <a:bodyPr/>
        <a:lstStyle/>
        <a:p>
          <a:endParaRPr lang="en-US"/>
        </a:p>
      </dgm:t>
    </dgm:pt>
    <dgm:pt modelId="{90995A2C-7E44-CD4C-8894-8B87CEF04CE2}" type="pres">
      <dgm:prSet presAssocID="{FD0F5001-9118-A148-B173-888F117BBD2C}" presName="hSp" presStyleCnt="0"/>
      <dgm:spPr/>
    </dgm:pt>
    <dgm:pt modelId="{F861DDD6-20C9-314E-82F1-C9DA2FE8AA22}" type="pres">
      <dgm:prSet presAssocID="{687A22A4-FB95-8546-B525-78D58C1EA664}" presName="vertFlow" presStyleCnt="0"/>
      <dgm:spPr/>
    </dgm:pt>
    <dgm:pt modelId="{8A71DCB0-81E9-9E44-9A59-D6CE831F4281}" type="pres">
      <dgm:prSet presAssocID="{687A22A4-FB95-8546-B525-78D58C1EA664}" presName="header" presStyleLbl="node1" presStyleIdx="1" presStyleCnt="2"/>
      <dgm:spPr/>
      <dgm:t>
        <a:bodyPr/>
        <a:lstStyle/>
        <a:p>
          <a:endParaRPr lang="en-US"/>
        </a:p>
      </dgm:t>
    </dgm:pt>
    <dgm:pt modelId="{2CA36432-A5CA-7641-BB2D-825166BBB85C}" type="pres">
      <dgm:prSet presAssocID="{4D6A622D-79CB-F842-89F3-1D9A3D48CC68}" presName="parTrans" presStyleLbl="sibTrans2D1" presStyleIdx="2" presStyleCnt="4"/>
      <dgm:spPr/>
      <dgm:t>
        <a:bodyPr/>
        <a:lstStyle/>
        <a:p>
          <a:endParaRPr lang="en-US"/>
        </a:p>
      </dgm:t>
    </dgm:pt>
    <dgm:pt modelId="{5DF18514-E30C-D54C-95F7-53FBE053B2EA}" type="pres">
      <dgm:prSet presAssocID="{816606E1-7088-574C-B88C-CFFFE79472A2}" presName="child" presStyleLbl="alignAccFollowNode1" presStyleIdx="2" presStyleCnt="4">
        <dgm:presLayoutVars>
          <dgm:chMax val="0"/>
          <dgm:bulletEnabled val="1"/>
        </dgm:presLayoutVars>
      </dgm:prSet>
      <dgm:spPr/>
      <dgm:t>
        <a:bodyPr/>
        <a:lstStyle/>
        <a:p>
          <a:endParaRPr lang="en-US"/>
        </a:p>
      </dgm:t>
    </dgm:pt>
    <dgm:pt modelId="{4B752EC1-12F9-714D-8C7A-A391EEAAD7FE}" type="pres">
      <dgm:prSet presAssocID="{EAF02575-C681-6843-AE03-D91A7D442432}" presName="sibTrans" presStyleLbl="sibTrans2D1" presStyleIdx="3" presStyleCnt="4"/>
      <dgm:spPr/>
      <dgm:t>
        <a:bodyPr/>
        <a:lstStyle/>
        <a:p>
          <a:endParaRPr lang="en-US"/>
        </a:p>
      </dgm:t>
    </dgm:pt>
    <dgm:pt modelId="{BFC785CB-FDA6-4740-B951-901492768705}" type="pres">
      <dgm:prSet presAssocID="{51EC45FF-3603-734A-8468-9C4A6558C3D1}" presName="child" presStyleLbl="alignAccFollowNode1" presStyleIdx="3" presStyleCnt="4">
        <dgm:presLayoutVars>
          <dgm:chMax val="0"/>
          <dgm:bulletEnabled val="1"/>
        </dgm:presLayoutVars>
      </dgm:prSet>
      <dgm:spPr/>
      <dgm:t>
        <a:bodyPr/>
        <a:lstStyle/>
        <a:p>
          <a:endParaRPr lang="en-US"/>
        </a:p>
      </dgm:t>
    </dgm:pt>
  </dgm:ptLst>
  <dgm:cxnLst>
    <dgm:cxn modelId="{86787284-E786-E847-9C5E-A27621AADDCC}" type="presOf" srcId="{EEA4871C-EBEA-BB40-9E9F-CCE96FBA492A}" destId="{F92E7308-7BC7-9946-AB7B-00C2D454DC7C}" srcOrd="0" destOrd="0" presId="urn:microsoft.com/office/officeart/2005/8/layout/lProcess1"/>
    <dgm:cxn modelId="{CFC07A59-8484-2345-997C-5A3619A7F1E2}" type="presOf" srcId="{2973440F-9AF0-D444-B389-AAD4F0293300}" destId="{8221ACD7-EE98-8440-8500-E3C3AB4F284A}" srcOrd="0" destOrd="0" presId="urn:microsoft.com/office/officeart/2005/8/layout/lProcess1"/>
    <dgm:cxn modelId="{F491F896-377E-D645-BE7B-8A2131F72592}" srcId="{687A22A4-FB95-8546-B525-78D58C1EA664}" destId="{51EC45FF-3603-734A-8468-9C4A6558C3D1}" srcOrd="1" destOrd="0" parTransId="{D8B299CF-D65C-2046-B703-DF091549230A}" sibTransId="{D3666811-0A5D-0D43-A397-CA730BE095FE}"/>
    <dgm:cxn modelId="{1794A710-2363-DC47-BA14-DB1C821D5695}" type="presOf" srcId="{5883DFAC-9C87-8B49-B1C6-7B7750A46173}" destId="{94CBB596-29B5-A541-88F8-E3B2BB80C397}" srcOrd="0" destOrd="0" presId="urn:microsoft.com/office/officeart/2005/8/layout/lProcess1"/>
    <dgm:cxn modelId="{E945A3D1-09E5-2946-B1EF-03B6BC737EF2}" srcId="{EEA4871C-EBEA-BB40-9E9F-CCE96FBA492A}" destId="{FD0F5001-9118-A148-B173-888F117BBD2C}" srcOrd="0" destOrd="0" parTransId="{5EFEFC2B-875D-AC4D-AF65-08C9B6544D0E}" sibTransId="{2F78720B-AFDB-D94A-B967-77A5119A3260}"/>
    <dgm:cxn modelId="{D7D6B00D-D80B-F543-B28F-21DF6F9729AD}" srcId="{EEA4871C-EBEA-BB40-9E9F-CCE96FBA492A}" destId="{687A22A4-FB95-8546-B525-78D58C1EA664}" srcOrd="1" destOrd="0" parTransId="{32D070EE-7FD1-DB4E-8574-DA04E6CECE60}" sibTransId="{AEE9A393-D6D8-3E44-9B00-B0F1917D1F2C}"/>
    <dgm:cxn modelId="{FC1C61C7-36EF-6143-9076-528B82C8098D}" type="presOf" srcId="{51EC45FF-3603-734A-8468-9C4A6558C3D1}" destId="{BFC785CB-FDA6-4740-B951-901492768705}" srcOrd="0" destOrd="0" presId="urn:microsoft.com/office/officeart/2005/8/layout/lProcess1"/>
    <dgm:cxn modelId="{3D19582C-EC86-394C-A273-B590E81BF3EA}" type="presOf" srcId="{4D6A622D-79CB-F842-89F3-1D9A3D48CC68}" destId="{2CA36432-A5CA-7641-BB2D-825166BBB85C}" srcOrd="0" destOrd="0" presId="urn:microsoft.com/office/officeart/2005/8/layout/lProcess1"/>
    <dgm:cxn modelId="{7F680A6D-A451-304E-9EA0-EF7252E79969}" type="presOf" srcId="{687A22A4-FB95-8546-B525-78D58C1EA664}" destId="{8A71DCB0-81E9-9E44-9A59-D6CE831F4281}" srcOrd="0" destOrd="0" presId="urn:microsoft.com/office/officeart/2005/8/layout/lProcess1"/>
    <dgm:cxn modelId="{DE9B36E2-38AA-1E4C-AA83-78EEAD281B93}" type="presOf" srcId="{EAF02575-C681-6843-AE03-D91A7D442432}" destId="{4B752EC1-12F9-714D-8C7A-A391EEAAD7FE}" srcOrd="0" destOrd="0" presId="urn:microsoft.com/office/officeart/2005/8/layout/lProcess1"/>
    <dgm:cxn modelId="{285562BF-D422-B54D-BA45-231819C3F7E8}" srcId="{FD0F5001-9118-A148-B173-888F117BBD2C}" destId="{5883DFAC-9C87-8B49-B1C6-7B7750A46173}" srcOrd="0" destOrd="0" parTransId="{3AC5DDD1-4EE0-C74D-85D2-4EF67EBDC1F1}" sibTransId="{2973440F-9AF0-D444-B389-AAD4F0293300}"/>
    <dgm:cxn modelId="{C3ADEB2F-45CC-A948-B4D2-BC908AD1C182}" type="presOf" srcId="{3AC5DDD1-4EE0-C74D-85D2-4EF67EBDC1F1}" destId="{20AA5DBC-4522-B046-BB83-73600479B82E}" srcOrd="0" destOrd="0" presId="urn:microsoft.com/office/officeart/2005/8/layout/lProcess1"/>
    <dgm:cxn modelId="{01A651E8-0882-5240-B535-DE53F5ECE464}" srcId="{687A22A4-FB95-8546-B525-78D58C1EA664}" destId="{816606E1-7088-574C-B88C-CFFFE79472A2}" srcOrd="0" destOrd="0" parTransId="{4D6A622D-79CB-F842-89F3-1D9A3D48CC68}" sibTransId="{EAF02575-C681-6843-AE03-D91A7D442432}"/>
    <dgm:cxn modelId="{1FB9E7D3-F80B-4B4F-9708-0A5E08F577CB}" srcId="{FD0F5001-9118-A148-B173-888F117BBD2C}" destId="{C5B1B825-503A-E541-8485-A11C9AEB3141}" srcOrd="1" destOrd="0" parTransId="{6C662F71-ACF3-454E-BE2B-10AABD8F9A8A}" sibTransId="{3B268D6E-80E8-A747-B3B6-F463575A0663}"/>
    <dgm:cxn modelId="{2A6B86C6-C323-B345-AE0A-CE10E28D4794}" type="presOf" srcId="{FD0F5001-9118-A148-B173-888F117BBD2C}" destId="{E22C35DC-6BB8-5C43-AD85-C6AE5FD4062D}" srcOrd="0" destOrd="0" presId="urn:microsoft.com/office/officeart/2005/8/layout/lProcess1"/>
    <dgm:cxn modelId="{395DF64C-2A67-D645-8961-C77E3A8EBF41}" type="presOf" srcId="{816606E1-7088-574C-B88C-CFFFE79472A2}" destId="{5DF18514-E30C-D54C-95F7-53FBE053B2EA}" srcOrd="0" destOrd="0" presId="urn:microsoft.com/office/officeart/2005/8/layout/lProcess1"/>
    <dgm:cxn modelId="{78960F93-9C82-C64E-BFD9-5B9DFC79C044}" type="presOf" srcId="{C5B1B825-503A-E541-8485-A11C9AEB3141}" destId="{8BD5BF41-1672-614F-BAA6-2772618B1B4C}" srcOrd="0" destOrd="0" presId="urn:microsoft.com/office/officeart/2005/8/layout/lProcess1"/>
    <dgm:cxn modelId="{0900D645-6F31-5F47-9723-6834C1CA08D7}" type="presParOf" srcId="{F92E7308-7BC7-9946-AB7B-00C2D454DC7C}" destId="{CB210AD6-6AB0-F041-A0F5-4B29AAADE2F3}" srcOrd="0" destOrd="0" presId="urn:microsoft.com/office/officeart/2005/8/layout/lProcess1"/>
    <dgm:cxn modelId="{7C75423F-1612-FE4F-9073-E3DFAA8C6430}" type="presParOf" srcId="{CB210AD6-6AB0-F041-A0F5-4B29AAADE2F3}" destId="{E22C35DC-6BB8-5C43-AD85-C6AE5FD4062D}" srcOrd="0" destOrd="0" presId="urn:microsoft.com/office/officeart/2005/8/layout/lProcess1"/>
    <dgm:cxn modelId="{4C2E257C-2A03-BE42-B019-F58667E3D6E3}" type="presParOf" srcId="{CB210AD6-6AB0-F041-A0F5-4B29AAADE2F3}" destId="{20AA5DBC-4522-B046-BB83-73600479B82E}" srcOrd="1" destOrd="0" presId="urn:microsoft.com/office/officeart/2005/8/layout/lProcess1"/>
    <dgm:cxn modelId="{BCFC8FB9-3782-E544-840F-3449522B2C11}" type="presParOf" srcId="{CB210AD6-6AB0-F041-A0F5-4B29AAADE2F3}" destId="{94CBB596-29B5-A541-88F8-E3B2BB80C397}" srcOrd="2" destOrd="0" presId="urn:microsoft.com/office/officeart/2005/8/layout/lProcess1"/>
    <dgm:cxn modelId="{F66334E5-A8B7-0D43-BE3B-64F0CB0EBC08}" type="presParOf" srcId="{CB210AD6-6AB0-F041-A0F5-4B29AAADE2F3}" destId="{8221ACD7-EE98-8440-8500-E3C3AB4F284A}" srcOrd="3" destOrd="0" presId="urn:microsoft.com/office/officeart/2005/8/layout/lProcess1"/>
    <dgm:cxn modelId="{5E281A7C-2A80-A043-B935-0DC5B7C277DB}" type="presParOf" srcId="{CB210AD6-6AB0-F041-A0F5-4B29AAADE2F3}" destId="{8BD5BF41-1672-614F-BAA6-2772618B1B4C}" srcOrd="4" destOrd="0" presId="urn:microsoft.com/office/officeart/2005/8/layout/lProcess1"/>
    <dgm:cxn modelId="{175AF817-7EF3-3240-B105-A51210636E50}" type="presParOf" srcId="{F92E7308-7BC7-9946-AB7B-00C2D454DC7C}" destId="{90995A2C-7E44-CD4C-8894-8B87CEF04CE2}" srcOrd="1" destOrd="0" presId="urn:microsoft.com/office/officeart/2005/8/layout/lProcess1"/>
    <dgm:cxn modelId="{B3B279F7-5FEC-CA49-8276-8A83DC594CE0}" type="presParOf" srcId="{F92E7308-7BC7-9946-AB7B-00C2D454DC7C}" destId="{F861DDD6-20C9-314E-82F1-C9DA2FE8AA22}" srcOrd="2" destOrd="0" presId="urn:microsoft.com/office/officeart/2005/8/layout/lProcess1"/>
    <dgm:cxn modelId="{FECFF6DF-1645-FA4D-B7BF-8BEA55F75ABF}" type="presParOf" srcId="{F861DDD6-20C9-314E-82F1-C9DA2FE8AA22}" destId="{8A71DCB0-81E9-9E44-9A59-D6CE831F4281}" srcOrd="0" destOrd="0" presId="urn:microsoft.com/office/officeart/2005/8/layout/lProcess1"/>
    <dgm:cxn modelId="{EE74B184-E8D7-4A4F-A578-B740B745AE95}" type="presParOf" srcId="{F861DDD6-20C9-314E-82F1-C9DA2FE8AA22}" destId="{2CA36432-A5CA-7641-BB2D-825166BBB85C}" srcOrd="1" destOrd="0" presId="urn:microsoft.com/office/officeart/2005/8/layout/lProcess1"/>
    <dgm:cxn modelId="{CBA2D1F0-1232-3C4C-9756-066CAE3B27F0}" type="presParOf" srcId="{F861DDD6-20C9-314E-82F1-C9DA2FE8AA22}" destId="{5DF18514-E30C-D54C-95F7-53FBE053B2EA}" srcOrd="2" destOrd="0" presId="urn:microsoft.com/office/officeart/2005/8/layout/lProcess1"/>
    <dgm:cxn modelId="{8788CD92-1372-034B-9357-4BFCBE744ED1}" type="presParOf" srcId="{F861DDD6-20C9-314E-82F1-C9DA2FE8AA22}" destId="{4B752EC1-12F9-714D-8C7A-A391EEAAD7FE}" srcOrd="3" destOrd="0" presId="urn:microsoft.com/office/officeart/2005/8/layout/lProcess1"/>
    <dgm:cxn modelId="{94741AC7-5171-C942-A4A2-AED929BC75E5}" type="presParOf" srcId="{F861DDD6-20C9-314E-82F1-C9DA2FE8AA22}" destId="{BFC785CB-FDA6-4740-B951-901492768705}" srcOrd="4"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A4871C-EBEA-BB40-9E9F-CCE96FBA492A}"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FD0F5001-9118-A148-B173-888F117BBD2C}">
      <dgm:prSet phldrT="[Text]" custT="1"/>
      <dgm:spPr/>
      <dgm:t>
        <a:bodyPr/>
        <a:lstStyle/>
        <a:p>
          <a:r>
            <a:rPr lang="en-US" sz="3200" dirty="0" smtClean="0">
              <a:solidFill>
                <a:srgbClr val="1F497D"/>
              </a:solidFill>
            </a:rPr>
            <a:t>Unshrunk cloth</a:t>
          </a:r>
          <a:endParaRPr lang="en-US" sz="3200" dirty="0">
            <a:solidFill>
              <a:srgbClr val="1F497D"/>
            </a:solidFill>
          </a:endParaRPr>
        </a:p>
      </dgm:t>
    </dgm:pt>
    <dgm:pt modelId="{5EFEFC2B-875D-AC4D-AF65-08C9B6544D0E}" type="parTrans" cxnId="{E945A3D1-09E5-2946-B1EF-03B6BC737EF2}">
      <dgm:prSet/>
      <dgm:spPr/>
      <dgm:t>
        <a:bodyPr/>
        <a:lstStyle/>
        <a:p>
          <a:endParaRPr lang="en-US"/>
        </a:p>
      </dgm:t>
    </dgm:pt>
    <dgm:pt modelId="{2F78720B-AFDB-D94A-B967-77A5119A3260}" type="sibTrans" cxnId="{E945A3D1-09E5-2946-B1EF-03B6BC737EF2}">
      <dgm:prSet/>
      <dgm:spPr/>
      <dgm:t>
        <a:bodyPr/>
        <a:lstStyle/>
        <a:p>
          <a:endParaRPr lang="en-US"/>
        </a:p>
      </dgm:t>
    </dgm:pt>
    <dgm:pt modelId="{5883DFAC-9C87-8B49-B1C6-7B7750A46173}">
      <dgm:prSet phldrT="[Text]" custT="1"/>
      <dgm:spPr/>
      <dgm:t>
        <a:bodyPr/>
        <a:lstStyle/>
        <a:p>
          <a:r>
            <a:rPr lang="en-US" sz="3200" dirty="0" smtClean="0">
              <a:solidFill>
                <a:srgbClr val="1F497D"/>
              </a:solidFill>
            </a:rPr>
            <a:t>Old garment</a:t>
          </a:r>
        </a:p>
      </dgm:t>
    </dgm:pt>
    <dgm:pt modelId="{3AC5DDD1-4EE0-C74D-85D2-4EF67EBDC1F1}" type="parTrans" cxnId="{285562BF-D422-B54D-BA45-231819C3F7E8}">
      <dgm:prSet/>
      <dgm:spPr/>
      <dgm:t>
        <a:bodyPr/>
        <a:lstStyle/>
        <a:p>
          <a:endParaRPr lang="en-US" dirty="0"/>
        </a:p>
      </dgm:t>
    </dgm:pt>
    <dgm:pt modelId="{2973440F-9AF0-D444-B389-AAD4F0293300}" type="sibTrans" cxnId="{285562BF-D422-B54D-BA45-231819C3F7E8}">
      <dgm:prSet/>
      <dgm:spPr/>
      <dgm:t>
        <a:bodyPr/>
        <a:lstStyle/>
        <a:p>
          <a:endParaRPr lang="en-US" dirty="0"/>
        </a:p>
      </dgm:t>
    </dgm:pt>
    <dgm:pt modelId="{C5B1B825-503A-E541-8485-A11C9AEB3141}">
      <dgm:prSet phldrT="[Text]" custT="1"/>
      <dgm:spPr/>
      <dgm:t>
        <a:bodyPr/>
        <a:lstStyle/>
        <a:p>
          <a:r>
            <a:rPr lang="en-US" sz="3000" dirty="0" smtClean="0">
              <a:solidFill>
                <a:srgbClr val="1F497D"/>
              </a:solidFill>
            </a:rPr>
            <a:t>Tear made worse</a:t>
          </a:r>
          <a:endParaRPr lang="en-US" sz="3000" dirty="0">
            <a:solidFill>
              <a:srgbClr val="1F497D"/>
            </a:solidFill>
          </a:endParaRPr>
        </a:p>
      </dgm:t>
    </dgm:pt>
    <dgm:pt modelId="{6C662F71-ACF3-454E-BE2B-10AABD8F9A8A}" type="parTrans" cxnId="{1FB9E7D3-F80B-4B4F-9708-0A5E08F577CB}">
      <dgm:prSet/>
      <dgm:spPr/>
      <dgm:t>
        <a:bodyPr/>
        <a:lstStyle/>
        <a:p>
          <a:endParaRPr lang="en-US"/>
        </a:p>
      </dgm:t>
    </dgm:pt>
    <dgm:pt modelId="{3B268D6E-80E8-A747-B3B6-F463575A0663}" type="sibTrans" cxnId="{1FB9E7D3-F80B-4B4F-9708-0A5E08F577CB}">
      <dgm:prSet/>
      <dgm:spPr/>
      <dgm:t>
        <a:bodyPr/>
        <a:lstStyle/>
        <a:p>
          <a:endParaRPr lang="en-US"/>
        </a:p>
      </dgm:t>
    </dgm:pt>
    <dgm:pt modelId="{687A22A4-FB95-8546-B525-78D58C1EA664}">
      <dgm:prSet phldrT="[Text]" custT="1"/>
      <dgm:spPr/>
      <dgm:t>
        <a:bodyPr/>
        <a:lstStyle/>
        <a:p>
          <a:r>
            <a:rPr lang="en-US" sz="3200" dirty="0" smtClean="0">
              <a:solidFill>
                <a:srgbClr val="1F497D"/>
              </a:solidFill>
            </a:rPr>
            <a:t>New wine</a:t>
          </a:r>
          <a:endParaRPr lang="en-US" sz="3200" dirty="0">
            <a:solidFill>
              <a:srgbClr val="1F497D"/>
            </a:solidFill>
          </a:endParaRPr>
        </a:p>
      </dgm:t>
    </dgm:pt>
    <dgm:pt modelId="{32D070EE-7FD1-DB4E-8574-DA04E6CECE60}" type="parTrans" cxnId="{D7D6B00D-D80B-F543-B28F-21DF6F9729AD}">
      <dgm:prSet/>
      <dgm:spPr/>
      <dgm:t>
        <a:bodyPr/>
        <a:lstStyle/>
        <a:p>
          <a:endParaRPr lang="en-US"/>
        </a:p>
      </dgm:t>
    </dgm:pt>
    <dgm:pt modelId="{AEE9A393-D6D8-3E44-9B00-B0F1917D1F2C}" type="sibTrans" cxnId="{D7D6B00D-D80B-F543-B28F-21DF6F9729AD}">
      <dgm:prSet/>
      <dgm:spPr/>
      <dgm:t>
        <a:bodyPr/>
        <a:lstStyle/>
        <a:p>
          <a:endParaRPr lang="en-US"/>
        </a:p>
      </dgm:t>
    </dgm:pt>
    <dgm:pt modelId="{816606E1-7088-574C-B88C-CFFFE79472A2}">
      <dgm:prSet phldrT="[Text]" custT="1"/>
      <dgm:spPr/>
      <dgm:t>
        <a:bodyPr/>
        <a:lstStyle/>
        <a:p>
          <a:r>
            <a:rPr lang="en-US" sz="3200" dirty="0" smtClean="0">
              <a:solidFill>
                <a:srgbClr val="1F497D"/>
              </a:solidFill>
            </a:rPr>
            <a:t>Old wineskins</a:t>
          </a:r>
          <a:endParaRPr lang="en-US" sz="3200" dirty="0">
            <a:solidFill>
              <a:srgbClr val="1F497D"/>
            </a:solidFill>
          </a:endParaRPr>
        </a:p>
      </dgm:t>
    </dgm:pt>
    <dgm:pt modelId="{4D6A622D-79CB-F842-89F3-1D9A3D48CC68}" type="parTrans" cxnId="{01A651E8-0882-5240-B535-DE53F5ECE464}">
      <dgm:prSet/>
      <dgm:spPr/>
      <dgm:t>
        <a:bodyPr/>
        <a:lstStyle/>
        <a:p>
          <a:endParaRPr lang="en-US" dirty="0"/>
        </a:p>
      </dgm:t>
    </dgm:pt>
    <dgm:pt modelId="{EAF02575-C681-6843-AE03-D91A7D442432}" type="sibTrans" cxnId="{01A651E8-0882-5240-B535-DE53F5ECE464}">
      <dgm:prSet/>
      <dgm:spPr/>
      <dgm:t>
        <a:bodyPr/>
        <a:lstStyle/>
        <a:p>
          <a:endParaRPr lang="en-US" dirty="0"/>
        </a:p>
      </dgm:t>
    </dgm:pt>
    <dgm:pt modelId="{51EC45FF-3603-734A-8468-9C4A6558C3D1}">
      <dgm:prSet phldrT="[Text]" custT="1"/>
      <dgm:spPr/>
      <dgm:t>
        <a:bodyPr/>
        <a:lstStyle/>
        <a:p>
          <a:r>
            <a:rPr lang="en-US" sz="3200" dirty="0" smtClean="0">
              <a:solidFill>
                <a:srgbClr val="1F497D"/>
              </a:solidFill>
            </a:rPr>
            <a:t>Spilled wine,         ruined wineskins</a:t>
          </a:r>
          <a:endParaRPr lang="en-US" sz="3200" dirty="0">
            <a:solidFill>
              <a:srgbClr val="1F497D"/>
            </a:solidFill>
          </a:endParaRPr>
        </a:p>
      </dgm:t>
    </dgm:pt>
    <dgm:pt modelId="{D8B299CF-D65C-2046-B703-DF091549230A}" type="parTrans" cxnId="{F491F896-377E-D645-BE7B-8A2131F72592}">
      <dgm:prSet/>
      <dgm:spPr/>
      <dgm:t>
        <a:bodyPr/>
        <a:lstStyle/>
        <a:p>
          <a:endParaRPr lang="en-US"/>
        </a:p>
      </dgm:t>
    </dgm:pt>
    <dgm:pt modelId="{D3666811-0A5D-0D43-A397-CA730BE095FE}" type="sibTrans" cxnId="{F491F896-377E-D645-BE7B-8A2131F72592}">
      <dgm:prSet/>
      <dgm:spPr/>
      <dgm:t>
        <a:bodyPr/>
        <a:lstStyle/>
        <a:p>
          <a:endParaRPr lang="en-US"/>
        </a:p>
      </dgm:t>
    </dgm:pt>
    <dgm:pt modelId="{F92E7308-7BC7-9946-AB7B-00C2D454DC7C}" type="pres">
      <dgm:prSet presAssocID="{EEA4871C-EBEA-BB40-9E9F-CCE96FBA492A}" presName="Name0" presStyleCnt="0">
        <dgm:presLayoutVars>
          <dgm:dir/>
          <dgm:animLvl val="lvl"/>
          <dgm:resizeHandles val="exact"/>
        </dgm:presLayoutVars>
      </dgm:prSet>
      <dgm:spPr/>
      <dgm:t>
        <a:bodyPr/>
        <a:lstStyle/>
        <a:p>
          <a:endParaRPr lang="en-US"/>
        </a:p>
      </dgm:t>
    </dgm:pt>
    <dgm:pt modelId="{CB210AD6-6AB0-F041-A0F5-4B29AAADE2F3}" type="pres">
      <dgm:prSet presAssocID="{FD0F5001-9118-A148-B173-888F117BBD2C}" presName="vertFlow" presStyleCnt="0"/>
      <dgm:spPr/>
    </dgm:pt>
    <dgm:pt modelId="{E22C35DC-6BB8-5C43-AD85-C6AE5FD4062D}" type="pres">
      <dgm:prSet presAssocID="{FD0F5001-9118-A148-B173-888F117BBD2C}" presName="header" presStyleLbl="node1" presStyleIdx="0" presStyleCnt="2"/>
      <dgm:spPr/>
      <dgm:t>
        <a:bodyPr/>
        <a:lstStyle/>
        <a:p>
          <a:endParaRPr lang="en-US"/>
        </a:p>
      </dgm:t>
    </dgm:pt>
    <dgm:pt modelId="{20AA5DBC-4522-B046-BB83-73600479B82E}" type="pres">
      <dgm:prSet presAssocID="{3AC5DDD1-4EE0-C74D-85D2-4EF67EBDC1F1}" presName="parTrans" presStyleLbl="sibTrans2D1" presStyleIdx="0" presStyleCnt="4"/>
      <dgm:spPr/>
      <dgm:t>
        <a:bodyPr/>
        <a:lstStyle/>
        <a:p>
          <a:endParaRPr lang="en-US"/>
        </a:p>
      </dgm:t>
    </dgm:pt>
    <dgm:pt modelId="{94CBB596-29B5-A541-88F8-E3B2BB80C397}" type="pres">
      <dgm:prSet presAssocID="{5883DFAC-9C87-8B49-B1C6-7B7750A46173}" presName="child" presStyleLbl="alignAccFollowNode1" presStyleIdx="0" presStyleCnt="4">
        <dgm:presLayoutVars>
          <dgm:chMax val="0"/>
          <dgm:bulletEnabled val="1"/>
        </dgm:presLayoutVars>
      </dgm:prSet>
      <dgm:spPr/>
      <dgm:t>
        <a:bodyPr/>
        <a:lstStyle/>
        <a:p>
          <a:endParaRPr lang="en-US"/>
        </a:p>
      </dgm:t>
    </dgm:pt>
    <dgm:pt modelId="{8221ACD7-EE98-8440-8500-E3C3AB4F284A}" type="pres">
      <dgm:prSet presAssocID="{2973440F-9AF0-D444-B389-AAD4F0293300}" presName="sibTrans" presStyleLbl="sibTrans2D1" presStyleIdx="1" presStyleCnt="4"/>
      <dgm:spPr/>
      <dgm:t>
        <a:bodyPr/>
        <a:lstStyle/>
        <a:p>
          <a:endParaRPr lang="en-US"/>
        </a:p>
      </dgm:t>
    </dgm:pt>
    <dgm:pt modelId="{8BD5BF41-1672-614F-BAA6-2772618B1B4C}" type="pres">
      <dgm:prSet presAssocID="{C5B1B825-503A-E541-8485-A11C9AEB3141}" presName="child" presStyleLbl="alignAccFollowNode1" presStyleIdx="1" presStyleCnt="4">
        <dgm:presLayoutVars>
          <dgm:chMax val="0"/>
          <dgm:bulletEnabled val="1"/>
        </dgm:presLayoutVars>
      </dgm:prSet>
      <dgm:spPr/>
      <dgm:t>
        <a:bodyPr/>
        <a:lstStyle/>
        <a:p>
          <a:endParaRPr lang="en-US"/>
        </a:p>
      </dgm:t>
    </dgm:pt>
    <dgm:pt modelId="{90995A2C-7E44-CD4C-8894-8B87CEF04CE2}" type="pres">
      <dgm:prSet presAssocID="{FD0F5001-9118-A148-B173-888F117BBD2C}" presName="hSp" presStyleCnt="0"/>
      <dgm:spPr/>
    </dgm:pt>
    <dgm:pt modelId="{F861DDD6-20C9-314E-82F1-C9DA2FE8AA22}" type="pres">
      <dgm:prSet presAssocID="{687A22A4-FB95-8546-B525-78D58C1EA664}" presName="vertFlow" presStyleCnt="0"/>
      <dgm:spPr/>
    </dgm:pt>
    <dgm:pt modelId="{8A71DCB0-81E9-9E44-9A59-D6CE831F4281}" type="pres">
      <dgm:prSet presAssocID="{687A22A4-FB95-8546-B525-78D58C1EA664}" presName="header" presStyleLbl="node1" presStyleIdx="1" presStyleCnt="2"/>
      <dgm:spPr/>
      <dgm:t>
        <a:bodyPr/>
        <a:lstStyle/>
        <a:p>
          <a:endParaRPr lang="en-US"/>
        </a:p>
      </dgm:t>
    </dgm:pt>
    <dgm:pt modelId="{2CA36432-A5CA-7641-BB2D-825166BBB85C}" type="pres">
      <dgm:prSet presAssocID="{4D6A622D-79CB-F842-89F3-1D9A3D48CC68}" presName="parTrans" presStyleLbl="sibTrans2D1" presStyleIdx="2" presStyleCnt="4"/>
      <dgm:spPr/>
      <dgm:t>
        <a:bodyPr/>
        <a:lstStyle/>
        <a:p>
          <a:endParaRPr lang="en-US"/>
        </a:p>
      </dgm:t>
    </dgm:pt>
    <dgm:pt modelId="{5DF18514-E30C-D54C-95F7-53FBE053B2EA}" type="pres">
      <dgm:prSet presAssocID="{816606E1-7088-574C-B88C-CFFFE79472A2}" presName="child" presStyleLbl="alignAccFollowNode1" presStyleIdx="2" presStyleCnt="4">
        <dgm:presLayoutVars>
          <dgm:chMax val="0"/>
          <dgm:bulletEnabled val="1"/>
        </dgm:presLayoutVars>
      </dgm:prSet>
      <dgm:spPr/>
      <dgm:t>
        <a:bodyPr/>
        <a:lstStyle/>
        <a:p>
          <a:endParaRPr lang="en-US"/>
        </a:p>
      </dgm:t>
    </dgm:pt>
    <dgm:pt modelId="{4B752EC1-12F9-714D-8C7A-A391EEAAD7FE}" type="pres">
      <dgm:prSet presAssocID="{EAF02575-C681-6843-AE03-D91A7D442432}" presName="sibTrans" presStyleLbl="sibTrans2D1" presStyleIdx="3" presStyleCnt="4"/>
      <dgm:spPr/>
      <dgm:t>
        <a:bodyPr/>
        <a:lstStyle/>
        <a:p>
          <a:endParaRPr lang="en-US"/>
        </a:p>
      </dgm:t>
    </dgm:pt>
    <dgm:pt modelId="{BFC785CB-FDA6-4740-B951-901492768705}" type="pres">
      <dgm:prSet presAssocID="{51EC45FF-3603-734A-8468-9C4A6558C3D1}" presName="child" presStyleLbl="alignAccFollowNode1" presStyleIdx="3" presStyleCnt="4">
        <dgm:presLayoutVars>
          <dgm:chMax val="0"/>
          <dgm:bulletEnabled val="1"/>
        </dgm:presLayoutVars>
      </dgm:prSet>
      <dgm:spPr/>
      <dgm:t>
        <a:bodyPr/>
        <a:lstStyle/>
        <a:p>
          <a:endParaRPr lang="en-US"/>
        </a:p>
      </dgm:t>
    </dgm:pt>
  </dgm:ptLst>
  <dgm:cxnLst>
    <dgm:cxn modelId="{C9ED50CD-A591-154A-9F48-7EC47D68EB8A}" type="presOf" srcId="{FD0F5001-9118-A148-B173-888F117BBD2C}" destId="{E22C35DC-6BB8-5C43-AD85-C6AE5FD4062D}" srcOrd="0" destOrd="0" presId="urn:microsoft.com/office/officeart/2005/8/layout/lProcess1"/>
    <dgm:cxn modelId="{D84AB904-14D2-264F-B20A-250DCCBC1315}" type="presOf" srcId="{4D6A622D-79CB-F842-89F3-1D9A3D48CC68}" destId="{2CA36432-A5CA-7641-BB2D-825166BBB85C}" srcOrd="0" destOrd="0" presId="urn:microsoft.com/office/officeart/2005/8/layout/lProcess1"/>
    <dgm:cxn modelId="{F491F896-377E-D645-BE7B-8A2131F72592}" srcId="{687A22A4-FB95-8546-B525-78D58C1EA664}" destId="{51EC45FF-3603-734A-8468-9C4A6558C3D1}" srcOrd="1" destOrd="0" parTransId="{D8B299CF-D65C-2046-B703-DF091549230A}" sibTransId="{D3666811-0A5D-0D43-A397-CA730BE095FE}"/>
    <dgm:cxn modelId="{6316302A-4787-9844-9165-D2631150D620}" type="presOf" srcId="{EEA4871C-EBEA-BB40-9E9F-CCE96FBA492A}" destId="{F92E7308-7BC7-9946-AB7B-00C2D454DC7C}" srcOrd="0" destOrd="0" presId="urn:microsoft.com/office/officeart/2005/8/layout/lProcess1"/>
    <dgm:cxn modelId="{E945A3D1-09E5-2946-B1EF-03B6BC737EF2}" srcId="{EEA4871C-EBEA-BB40-9E9F-CCE96FBA492A}" destId="{FD0F5001-9118-A148-B173-888F117BBD2C}" srcOrd="0" destOrd="0" parTransId="{5EFEFC2B-875D-AC4D-AF65-08C9B6544D0E}" sibTransId="{2F78720B-AFDB-D94A-B967-77A5119A3260}"/>
    <dgm:cxn modelId="{D7D6B00D-D80B-F543-B28F-21DF6F9729AD}" srcId="{EEA4871C-EBEA-BB40-9E9F-CCE96FBA492A}" destId="{687A22A4-FB95-8546-B525-78D58C1EA664}" srcOrd="1" destOrd="0" parTransId="{32D070EE-7FD1-DB4E-8574-DA04E6CECE60}" sibTransId="{AEE9A393-D6D8-3E44-9B00-B0F1917D1F2C}"/>
    <dgm:cxn modelId="{57011B06-0BEF-0940-B6E8-E7AD83F3A8DA}" type="presOf" srcId="{2973440F-9AF0-D444-B389-AAD4F0293300}" destId="{8221ACD7-EE98-8440-8500-E3C3AB4F284A}" srcOrd="0" destOrd="0" presId="urn:microsoft.com/office/officeart/2005/8/layout/lProcess1"/>
    <dgm:cxn modelId="{C84EF9FB-750D-1B42-B562-C6560F2AAE8B}" type="presOf" srcId="{816606E1-7088-574C-B88C-CFFFE79472A2}" destId="{5DF18514-E30C-D54C-95F7-53FBE053B2EA}" srcOrd="0" destOrd="0" presId="urn:microsoft.com/office/officeart/2005/8/layout/lProcess1"/>
    <dgm:cxn modelId="{A94F2BCF-9569-F64C-AF5A-BEC6CA38FA68}" type="presOf" srcId="{5883DFAC-9C87-8B49-B1C6-7B7750A46173}" destId="{94CBB596-29B5-A541-88F8-E3B2BB80C397}" srcOrd="0" destOrd="0" presId="urn:microsoft.com/office/officeart/2005/8/layout/lProcess1"/>
    <dgm:cxn modelId="{E01D44E2-CC8B-A846-A1EC-AD33ED7D2BB3}" type="presOf" srcId="{3AC5DDD1-4EE0-C74D-85D2-4EF67EBDC1F1}" destId="{20AA5DBC-4522-B046-BB83-73600479B82E}" srcOrd="0" destOrd="0" presId="urn:microsoft.com/office/officeart/2005/8/layout/lProcess1"/>
    <dgm:cxn modelId="{285562BF-D422-B54D-BA45-231819C3F7E8}" srcId="{FD0F5001-9118-A148-B173-888F117BBD2C}" destId="{5883DFAC-9C87-8B49-B1C6-7B7750A46173}" srcOrd="0" destOrd="0" parTransId="{3AC5DDD1-4EE0-C74D-85D2-4EF67EBDC1F1}" sibTransId="{2973440F-9AF0-D444-B389-AAD4F0293300}"/>
    <dgm:cxn modelId="{01A651E8-0882-5240-B535-DE53F5ECE464}" srcId="{687A22A4-FB95-8546-B525-78D58C1EA664}" destId="{816606E1-7088-574C-B88C-CFFFE79472A2}" srcOrd="0" destOrd="0" parTransId="{4D6A622D-79CB-F842-89F3-1D9A3D48CC68}" sibTransId="{EAF02575-C681-6843-AE03-D91A7D442432}"/>
    <dgm:cxn modelId="{DA2AF8C1-68E6-AB46-8D01-4D3826A482FC}" type="presOf" srcId="{687A22A4-FB95-8546-B525-78D58C1EA664}" destId="{8A71DCB0-81E9-9E44-9A59-D6CE831F4281}" srcOrd="0" destOrd="0" presId="urn:microsoft.com/office/officeart/2005/8/layout/lProcess1"/>
    <dgm:cxn modelId="{807E04B8-7D29-0B4A-B854-1BA0EA8F2FB8}" type="presOf" srcId="{C5B1B825-503A-E541-8485-A11C9AEB3141}" destId="{8BD5BF41-1672-614F-BAA6-2772618B1B4C}" srcOrd="0" destOrd="0" presId="urn:microsoft.com/office/officeart/2005/8/layout/lProcess1"/>
    <dgm:cxn modelId="{BC67D748-990C-D847-BA5F-987309BF0775}" type="presOf" srcId="{51EC45FF-3603-734A-8468-9C4A6558C3D1}" destId="{BFC785CB-FDA6-4740-B951-901492768705}" srcOrd="0" destOrd="0" presId="urn:microsoft.com/office/officeart/2005/8/layout/lProcess1"/>
    <dgm:cxn modelId="{64EF084D-97D0-5A4A-9374-A53A635BE578}" type="presOf" srcId="{EAF02575-C681-6843-AE03-D91A7D442432}" destId="{4B752EC1-12F9-714D-8C7A-A391EEAAD7FE}" srcOrd="0" destOrd="0" presId="urn:microsoft.com/office/officeart/2005/8/layout/lProcess1"/>
    <dgm:cxn modelId="{1FB9E7D3-F80B-4B4F-9708-0A5E08F577CB}" srcId="{FD0F5001-9118-A148-B173-888F117BBD2C}" destId="{C5B1B825-503A-E541-8485-A11C9AEB3141}" srcOrd="1" destOrd="0" parTransId="{6C662F71-ACF3-454E-BE2B-10AABD8F9A8A}" sibTransId="{3B268D6E-80E8-A747-B3B6-F463575A0663}"/>
    <dgm:cxn modelId="{20BCFA79-7041-B944-ACB6-7C519B0879D5}" type="presParOf" srcId="{F92E7308-7BC7-9946-AB7B-00C2D454DC7C}" destId="{CB210AD6-6AB0-F041-A0F5-4B29AAADE2F3}" srcOrd="0" destOrd="0" presId="urn:microsoft.com/office/officeart/2005/8/layout/lProcess1"/>
    <dgm:cxn modelId="{D151856F-8852-214D-8E43-551EF3166652}" type="presParOf" srcId="{CB210AD6-6AB0-F041-A0F5-4B29AAADE2F3}" destId="{E22C35DC-6BB8-5C43-AD85-C6AE5FD4062D}" srcOrd="0" destOrd="0" presId="urn:microsoft.com/office/officeart/2005/8/layout/lProcess1"/>
    <dgm:cxn modelId="{C909092B-B15A-604D-9124-F3A1561B8260}" type="presParOf" srcId="{CB210AD6-6AB0-F041-A0F5-4B29AAADE2F3}" destId="{20AA5DBC-4522-B046-BB83-73600479B82E}" srcOrd="1" destOrd="0" presId="urn:microsoft.com/office/officeart/2005/8/layout/lProcess1"/>
    <dgm:cxn modelId="{B69C0E3C-DE51-5449-B06F-76EE4034CDE3}" type="presParOf" srcId="{CB210AD6-6AB0-F041-A0F5-4B29AAADE2F3}" destId="{94CBB596-29B5-A541-88F8-E3B2BB80C397}" srcOrd="2" destOrd="0" presId="urn:microsoft.com/office/officeart/2005/8/layout/lProcess1"/>
    <dgm:cxn modelId="{BF881593-F787-7F48-8C6C-DC553C792F39}" type="presParOf" srcId="{CB210AD6-6AB0-F041-A0F5-4B29AAADE2F3}" destId="{8221ACD7-EE98-8440-8500-E3C3AB4F284A}" srcOrd="3" destOrd="0" presId="urn:microsoft.com/office/officeart/2005/8/layout/lProcess1"/>
    <dgm:cxn modelId="{A34AE12E-F2A1-AC43-85FC-EC1031D377C3}" type="presParOf" srcId="{CB210AD6-6AB0-F041-A0F5-4B29AAADE2F3}" destId="{8BD5BF41-1672-614F-BAA6-2772618B1B4C}" srcOrd="4" destOrd="0" presId="urn:microsoft.com/office/officeart/2005/8/layout/lProcess1"/>
    <dgm:cxn modelId="{BCDDC7EC-3034-4E4A-943F-D7F4198948F5}" type="presParOf" srcId="{F92E7308-7BC7-9946-AB7B-00C2D454DC7C}" destId="{90995A2C-7E44-CD4C-8894-8B87CEF04CE2}" srcOrd="1" destOrd="0" presId="urn:microsoft.com/office/officeart/2005/8/layout/lProcess1"/>
    <dgm:cxn modelId="{D2428CB1-5B5A-4C4E-9C94-A53DC1FCF49C}" type="presParOf" srcId="{F92E7308-7BC7-9946-AB7B-00C2D454DC7C}" destId="{F861DDD6-20C9-314E-82F1-C9DA2FE8AA22}" srcOrd="2" destOrd="0" presId="urn:microsoft.com/office/officeart/2005/8/layout/lProcess1"/>
    <dgm:cxn modelId="{6EC80A58-8008-0D49-A9FB-4A66919F03BE}" type="presParOf" srcId="{F861DDD6-20C9-314E-82F1-C9DA2FE8AA22}" destId="{8A71DCB0-81E9-9E44-9A59-D6CE831F4281}" srcOrd="0" destOrd="0" presId="urn:microsoft.com/office/officeart/2005/8/layout/lProcess1"/>
    <dgm:cxn modelId="{CED0330B-7537-AD42-88E1-AE775C3B5C15}" type="presParOf" srcId="{F861DDD6-20C9-314E-82F1-C9DA2FE8AA22}" destId="{2CA36432-A5CA-7641-BB2D-825166BBB85C}" srcOrd="1" destOrd="0" presId="urn:microsoft.com/office/officeart/2005/8/layout/lProcess1"/>
    <dgm:cxn modelId="{EEE3B61B-9960-424F-9EB8-B9E6C71FFC17}" type="presParOf" srcId="{F861DDD6-20C9-314E-82F1-C9DA2FE8AA22}" destId="{5DF18514-E30C-D54C-95F7-53FBE053B2EA}" srcOrd="2" destOrd="0" presId="urn:microsoft.com/office/officeart/2005/8/layout/lProcess1"/>
    <dgm:cxn modelId="{B348DD62-455C-A749-B6EB-0F33BA0BD70D}" type="presParOf" srcId="{F861DDD6-20C9-314E-82F1-C9DA2FE8AA22}" destId="{4B752EC1-12F9-714D-8C7A-A391EEAAD7FE}" srcOrd="3" destOrd="0" presId="urn:microsoft.com/office/officeart/2005/8/layout/lProcess1"/>
    <dgm:cxn modelId="{56AE77C7-C8B3-6845-944D-7E8D0F46F436}" type="presParOf" srcId="{F861DDD6-20C9-314E-82F1-C9DA2FE8AA22}" destId="{BFC785CB-FDA6-4740-B951-901492768705}" srcOrd="4"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D8C70F-424C-6B44-BDFF-67C495507400}"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DAFE4183-FF13-A840-83E3-581144AAD885}">
      <dgm:prSet phldrT="[Text]" custT="1"/>
      <dgm:spPr/>
      <dgm:t>
        <a:bodyPr/>
        <a:lstStyle/>
        <a:p>
          <a:r>
            <a:rPr lang="en-US" sz="2000" dirty="0" smtClean="0">
              <a:solidFill>
                <a:srgbClr val="1F497D"/>
              </a:solidFill>
            </a:rPr>
            <a:t>Scribes &amp; Pharisees and John’s disciples</a:t>
          </a:r>
          <a:endParaRPr lang="en-US" sz="2000" dirty="0">
            <a:solidFill>
              <a:srgbClr val="1F497D"/>
            </a:solidFill>
          </a:endParaRPr>
        </a:p>
      </dgm:t>
    </dgm:pt>
    <dgm:pt modelId="{A39DC04F-8AC5-A843-AD29-EAA60051193A}" type="parTrans" cxnId="{9AC1C24B-988A-4545-85AE-63F35DA5F9C3}">
      <dgm:prSet/>
      <dgm:spPr/>
      <dgm:t>
        <a:bodyPr/>
        <a:lstStyle/>
        <a:p>
          <a:endParaRPr lang="en-US"/>
        </a:p>
      </dgm:t>
    </dgm:pt>
    <dgm:pt modelId="{D1B4A282-E112-0349-B4FB-C684CFE120FF}" type="sibTrans" cxnId="{9AC1C24B-988A-4545-85AE-63F35DA5F9C3}">
      <dgm:prSet/>
      <dgm:spPr/>
      <dgm:t>
        <a:bodyPr/>
        <a:lstStyle/>
        <a:p>
          <a:endParaRPr lang="en-US"/>
        </a:p>
      </dgm:t>
    </dgm:pt>
    <dgm:pt modelId="{24649F52-93A2-E140-8A9D-E5D16E93D143}">
      <dgm:prSet phldrT="[Text]" custT="1"/>
      <dgm:spPr/>
      <dgm:t>
        <a:bodyPr/>
        <a:lstStyle/>
        <a:p>
          <a:r>
            <a:rPr lang="en-US" sz="2800" dirty="0" smtClean="0">
              <a:solidFill>
                <a:srgbClr val="1F497D"/>
              </a:solidFill>
            </a:rPr>
            <a:t>Old Testament</a:t>
          </a:r>
          <a:endParaRPr lang="en-US" sz="2800" dirty="0">
            <a:solidFill>
              <a:srgbClr val="1F497D"/>
            </a:solidFill>
          </a:endParaRPr>
        </a:p>
      </dgm:t>
    </dgm:pt>
    <dgm:pt modelId="{901023FF-9140-8847-9ED0-D601888616DA}" type="parTrans" cxnId="{1AF82384-089D-A04A-BC73-0B5DB26CDB8B}">
      <dgm:prSet/>
      <dgm:spPr/>
      <dgm:t>
        <a:bodyPr/>
        <a:lstStyle/>
        <a:p>
          <a:endParaRPr lang="en-US" dirty="0"/>
        </a:p>
      </dgm:t>
    </dgm:pt>
    <dgm:pt modelId="{3DF3C446-2D30-B84A-BA92-1DE8B791AB0A}" type="sibTrans" cxnId="{1AF82384-089D-A04A-BC73-0B5DB26CDB8B}">
      <dgm:prSet/>
      <dgm:spPr/>
      <dgm:t>
        <a:bodyPr/>
        <a:lstStyle/>
        <a:p>
          <a:endParaRPr lang="en-US" dirty="0"/>
        </a:p>
      </dgm:t>
    </dgm:pt>
    <dgm:pt modelId="{1C568455-6564-094E-8D94-258101B97905}">
      <dgm:prSet phldrT="[Text]" custT="1"/>
      <dgm:spPr/>
      <dgm:t>
        <a:bodyPr/>
        <a:lstStyle/>
        <a:p>
          <a:r>
            <a:rPr lang="en-US" sz="2800" dirty="0" smtClean="0">
              <a:solidFill>
                <a:srgbClr val="1F497D"/>
              </a:solidFill>
            </a:rPr>
            <a:t>Fasting</a:t>
          </a:r>
          <a:endParaRPr lang="en-US" sz="2800" dirty="0">
            <a:solidFill>
              <a:srgbClr val="1F497D"/>
            </a:solidFill>
          </a:endParaRPr>
        </a:p>
      </dgm:t>
    </dgm:pt>
    <dgm:pt modelId="{2529AC20-C13E-3748-96C6-FE7B1810F3AB}" type="parTrans" cxnId="{37B78846-D55F-6048-898C-F93E0974C4C4}">
      <dgm:prSet/>
      <dgm:spPr/>
      <dgm:t>
        <a:bodyPr/>
        <a:lstStyle/>
        <a:p>
          <a:endParaRPr lang="en-US"/>
        </a:p>
      </dgm:t>
    </dgm:pt>
    <dgm:pt modelId="{CEC52892-4DBA-C944-A47A-3F6F115FBC2A}" type="sibTrans" cxnId="{37B78846-D55F-6048-898C-F93E0974C4C4}">
      <dgm:prSet/>
      <dgm:spPr/>
      <dgm:t>
        <a:bodyPr/>
        <a:lstStyle/>
        <a:p>
          <a:endParaRPr lang="en-US"/>
        </a:p>
      </dgm:t>
    </dgm:pt>
    <dgm:pt modelId="{15743BA4-9C72-5648-8A7C-025A57763688}">
      <dgm:prSet phldrT="[Text]" custT="1"/>
      <dgm:spPr/>
      <dgm:t>
        <a:bodyPr/>
        <a:lstStyle/>
        <a:p>
          <a:endParaRPr lang="en-US" sz="3400" dirty="0">
            <a:solidFill>
              <a:srgbClr val="1F497D"/>
            </a:solidFill>
          </a:endParaRPr>
        </a:p>
      </dgm:t>
    </dgm:pt>
    <dgm:pt modelId="{4F397825-DF1F-3B48-A089-25ECE76D05FF}" type="parTrans" cxnId="{83876DC9-611C-3C48-B056-0B93A5A35311}">
      <dgm:prSet/>
      <dgm:spPr/>
      <dgm:t>
        <a:bodyPr/>
        <a:lstStyle/>
        <a:p>
          <a:endParaRPr lang="en-US"/>
        </a:p>
      </dgm:t>
    </dgm:pt>
    <dgm:pt modelId="{C023116C-E6A6-0144-AAE9-F2CFF965D844}" type="sibTrans" cxnId="{83876DC9-611C-3C48-B056-0B93A5A35311}">
      <dgm:prSet/>
      <dgm:spPr/>
      <dgm:t>
        <a:bodyPr/>
        <a:lstStyle/>
        <a:p>
          <a:endParaRPr lang="en-US"/>
        </a:p>
      </dgm:t>
    </dgm:pt>
    <dgm:pt modelId="{EB33DBE1-2F30-5E4A-BC3B-08BDD21D2A54}">
      <dgm:prSet phldrT="[Text]"/>
      <dgm:spPr/>
      <dgm:t>
        <a:bodyPr/>
        <a:lstStyle/>
        <a:p>
          <a:endParaRPr lang="en-US" dirty="0">
            <a:solidFill>
              <a:srgbClr val="1F497D"/>
            </a:solidFill>
          </a:endParaRPr>
        </a:p>
      </dgm:t>
    </dgm:pt>
    <dgm:pt modelId="{BAC9E19C-2367-CA42-B7AB-78AB75F0A470}" type="parTrans" cxnId="{BCCA9484-FC9A-D441-9391-AC4FA7EC4EAF}">
      <dgm:prSet/>
      <dgm:spPr/>
      <dgm:t>
        <a:bodyPr/>
        <a:lstStyle/>
        <a:p>
          <a:endParaRPr lang="en-US" dirty="0"/>
        </a:p>
      </dgm:t>
    </dgm:pt>
    <dgm:pt modelId="{99EF2047-7DF5-8046-9649-6BA5A9D48559}" type="sibTrans" cxnId="{BCCA9484-FC9A-D441-9391-AC4FA7EC4EAF}">
      <dgm:prSet/>
      <dgm:spPr/>
      <dgm:t>
        <a:bodyPr/>
        <a:lstStyle/>
        <a:p>
          <a:endParaRPr lang="en-US" dirty="0"/>
        </a:p>
      </dgm:t>
    </dgm:pt>
    <dgm:pt modelId="{5B8C20A1-A01F-5945-862E-548EF32406D8}">
      <dgm:prSet phldrT="[Text]"/>
      <dgm:spPr/>
      <dgm:t>
        <a:bodyPr/>
        <a:lstStyle/>
        <a:p>
          <a:endParaRPr lang="en-US" dirty="0">
            <a:solidFill>
              <a:srgbClr val="1F497D"/>
            </a:solidFill>
          </a:endParaRPr>
        </a:p>
      </dgm:t>
    </dgm:pt>
    <dgm:pt modelId="{1F6C026F-29D1-1249-89EF-01A186C707D1}" type="parTrans" cxnId="{AB0A15E9-D32E-0647-AAF1-E028C21E9F6C}">
      <dgm:prSet/>
      <dgm:spPr/>
      <dgm:t>
        <a:bodyPr/>
        <a:lstStyle/>
        <a:p>
          <a:endParaRPr lang="en-US"/>
        </a:p>
      </dgm:t>
    </dgm:pt>
    <dgm:pt modelId="{1734073A-A2CF-764B-A862-FB1C145164E8}" type="sibTrans" cxnId="{AB0A15E9-D32E-0647-AAF1-E028C21E9F6C}">
      <dgm:prSet/>
      <dgm:spPr/>
      <dgm:t>
        <a:bodyPr/>
        <a:lstStyle/>
        <a:p>
          <a:endParaRPr lang="en-US"/>
        </a:p>
      </dgm:t>
    </dgm:pt>
    <dgm:pt modelId="{6DE7622D-6224-394A-B13B-CF88A744C24B}" type="pres">
      <dgm:prSet presAssocID="{1CD8C70F-424C-6B44-BDFF-67C495507400}" presName="Name0" presStyleCnt="0">
        <dgm:presLayoutVars>
          <dgm:dir/>
          <dgm:animLvl val="lvl"/>
          <dgm:resizeHandles val="exact"/>
        </dgm:presLayoutVars>
      </dgm:prSet>
      <dgm:spPr/>
      <dgm:t>
        <a:bodyPr/>
        <a:lstStyle/>
        <a:p>
          <a:endParaRPr lang="en-US"/>
        </a:p>
      </dgm:t>
    </dgm:pt>
    <dgm:pt modelId="{F4237FA4-7CB0-1442-9AB0-BDE3E2215856}" type="pres">
      <dgm:prSet presAssocID="{DAFE4183-FF13-A840-83E3-581144AAD885}" presName="vertFlow" presStyleCnt="0"/>
      <dgm:spPr/>
    </dgm:pt>
    <dgm:pt modelId="{15098F79-823E-BB49-8942-79AE3415ABBF}" type="pres">
      <dgm:prSet presAssocID="{DAFE4183-FF13-A840-83E3-581144AAD885}" presName="header" presStyleLbl="node1" presStyleIdx="0" presStyleCnt="2"/>
      <dgm:spPr/>
      <dgm:t>
        <a:bodyPr/>
        <a:lstStyle/>
        <a:p>
          <a:endParaRPr lang="en-US"/>
        </a:p>
      </dgm:t>
    </dgm:pt>
    <dgm:pt modelId="{F82C98A9-7422-F341-AB8C-9681A38E9D60}" type="pres">
      <dgm:prSet presAssocID="{901023FF-9140-8847-9ED0-D601888616DA}" presName="parTrans" presStyleLbl="sibTrans2D1" presStyleIdx="0" presStyleCnt="4"/>
      <dgm:spPr/>
      <dgm:t>
        <a:bodyPr/>
        <a:lstStyle/>
        <a:p>
          <a:endParaRPr lang="en-US"/>
        </a:p>
      </dgm:t>
    </dgm:pt>
    <dgm:pt modelId="{E7E70C37-AF17-414B-8BCC-82FB8FB1BEDD}" type="pres">
      <dgm:prSet presAssocID="{24649F52-93A2-E140-8A9D-E5D16E93D143}" presName="child" presStyleLbl="alignAccFollowNode1" presStyleIdx="0" presStyleCnt="4">
        <dgm:presLayoutVars>
          <dgm:chMax val="0"/>
          <dgm:bulletEnabled val="1"/>
        </dgm:presLayoutVars>
      </dgm:prSet>
      <dgm:spPr/>
      <dgm:t>
        <a:bodyPr/>
        <a:lstStyle/>
        <a:p>
          <a:endParaRPr lang="en-US"/>
        </a:p>
      </dgm:t>
    </dgm:pt>
    <dgm:pt modelId="{BF9449CF-0D30-6949-89C3-6DB290ED7A22}" type="pres">
      <dgm:prSet presAssocID="{3DF3C446-2D30-B84A-BA92-1DE8B791AB0A}" presName="sibTrans" presStyleLbl="sibTrans2D1" presStyleIdx="1" presStyleCnt="4"/>
      <dgm:spPr/>
      <dgm:t>
        <a:bodyPr/>
        <a:lstStyle/>
        <a:p>
          <a:endParaRPr lang="en-US"/>
        </a:p>
      </dgm:t>
    </dgm:pt>
    <dgm:pt modelId="{2D6EEEF2-0E79-D84C-89F1-38CB7774C936}" type="pres">
      <dgm:prSet presAssocID="{1C568455-6564-094E-8D94-258101B97905}" presName="child" presStyleLbl="alignAccFollowNode1" presStyleIdx="1" presStyleCnt="4">
        <dgm:presLayoutVars>
          <dgm:chMax val="0"/>
          <dgm:bulletEnabled val="1"/>
        </dgm:presLayoutVars>
      </dgm:prSet>
      <dgm:spPr/>
      <dgm:t>
        <a:bodyPr/>
        <a:lstStyle/>
        <a:p>
          <a:endParaRPr lang="en-US"/>
        </a:p>
      </dgm:t>
    </dgm:pt>
    <dgm:pt modelId="{9D90087C-DF03-B844-9DCF-2B11D208C08D}" type="pres">
      <dgm:prSet presAssocID="{DAFE4183-FF13-A840-83E3-581144AAD885}" presName="hSp" presStyleCnt="0"/>
      <dgm:spPr/>
    </dgm:pt>
    <dgm:pt modelId="{9280964F-D743-8441-9EEB-46C01D351301}" type="pres">
      <dgm:prSet presAssocID="{15743BA4-9C72-5648-8A7C-025A57763688}" presName="vertFlow" presStyleCnt="0"/>
      <dgm:spPr/>
    </dgm:pt>
    <dgm:pt modelId="{DB27AA5C-544B-8747-83D2-B74CF3902C65}" type="pres">
      <dgm:prSet presAssocID="{15743BA4-9C72-5648-8A7C-025A57763688}" presName="header" presStyleLbl="node1" presStyleIdx="1" presStyleCnt="2"/>
      <dgm:spPr/>
      <dgm:t>
        <a:bodyPr/>
        <a:lstStyle/>
        <a:p>
          <a:endParaRPr lang="en-US"/>
        </a:p>
      </dgm:t>
    </dgm:pt>
    <dgm:pt modelId="{BC2E7FA8-2E2E-A74A-A11F-6DC5966B0297}" type="pres">
      <dgm:prSet presAssocID="{BAC9E19C-2367-CA42-B7AB-78AB75F0A470}" presName="parTrans" presStyleLbl="sibTrans2D1" presStyleIdx="2" presStyleCnt="4"/>
      <dgm:spPr/>
      <dgm:t>
        <a:bodyPr/>
        <a:lstStyle/>
        <a:p>
          <a:endParaRPr lang="en-US"/>
        </a:p>
      </dgm:t>
    </dgm:pt>
    <dgm:pt modelId="{88B978A7-FEA5-7741-BE9C-4D3C88812C22}" type="pres">
      <dgm:prSet presAssocID="{EB33DBE1-2F30-5E4A-BC3B-08BDD21D2A54}" presName="child" presStyleLbl="alignAccFollowNode1" presStyleIdx="2" presStyleCnt="4">
        <dgm:presLayoutVars>
          <dgm:chMax val="0"/>
          <dgm:bulletEnabled val="1"/>
        </dgm:presLayoutVars>
      </dgm:prSet>
      <dgm:spPr/>
      <dgm:t>
        <a:bodyPr/>
        <a:lstStyle/>
        <a:p>
          <a:endParaRPr lang="en-US"/>
        </a:p>
      </dgm:t>
    </dgm:pt>
    <dgm:pt modelId="{2A064609-CCA5-2A49-A14C-27625718E04F}" type="pres">
      <dgm:prSet presAssocID="{99EF2047-7DF5-8046-9649-6BA5A9D48559}" presName="sibTrans" presStyleLbl="sibTrans2D1" presStyleIdx="3" presStyleCnt="4"/>
      <dgm:spPr/>
      <dgm:t>
        <a:bodyPr/>
        <a:lstStyle/>
        <a:p>
          <a:endParaRPr lang="en-US"/>
        </a:p>
      </dgm:t>
    </dgm:pt>
    <dgm:pt modelId="{EF392346-B2FD-2E4A-8799-60B8C2B3E334}" type="pres">
      <dgm:prSet presAssocID="{5B8C20A1-A01F-5945-862E-548EF32406D8}" presName="child" presStyleLbl="alignAccFollowNode1" presStyleIdx="3" presStyleCnt="4">
        <dgm:presLayoutVars>
          <dgm:chMax val="0"/>
          <dgm:bulletEnabled val="1"/>
        </dgm:presLayoutVars>
      </dgm:prSet>
      <dgm:spPr/>
      <dgm:t>
        <a:bodyPr/>
        <a:lstStyle/>
        <a:p>
          <a:endParaRPr lang="en-US"/>
        </a:p>
      </dgm:t>
    </dgm:pt>
  </dgm:ptLst>
  <dgm:cxnLst>
    <dgm:cxn modelId="{C5D4C650-FBAD-2D42-9799-16D2D489DDE8}" type="presOf" srcId="{3DF3C446-2D30-B84A-BA92-1DE8B791AB0A}" destId="{BF9449CF-0D30-6949-89C3-6DB290ED7A22}" srcOrd="0" destOrd="0" presId="urn:microsoft.com/office/officeart/2005/8/layout/lProcess1"/>
    <dgm:cxn modelId="{1E9215DB-6CE4-CE4D-978A-28D3C8CE31D5}" type="presOf" srcId="{BAC9E19C-2367-CA42-B7AB-78AB75F0A470}" destId="{BC2E7FA8-2E2E-A74A-A11F-6DC5966B0297}" srcOrd="0" destOrd="0" presId="urn:microsoft.com/office/officeart/2005/8/layout/lProcess1"/>
    <dgm:cxn modelId="{6993C8A4-445D-6E4D-8057-4E8254C79C96}" type="presOf" srcId="{15743BA4-9C72-5648-8A7C-025A57763688}" destId="{DB27AA5C-544B-8747-83D2-B74CF3902C65}" srcOrd="0" destOrd="0" presId="urn:microsoft.com/office/officeart/2005/8/layout/lProcess1"/>
    <dgm:cxn modelId="{BCCA9484-FC9A-D441-9391-AC4FA7EC4EAF}" srcId="{15743BA4-9C72-5648-8A7C-025A57763688}" destId="{EB33DBE1-2F30-5E4A-BC3B-08BDD21D2A54}" srcOrd="0" destOrd="0" parTransId="{BAC9E19C-2367-CA42-B7AB-78AB75F0A470}" sibTransId="{99EF2047-7DF5-8046-9649-6BA5A9D48559}"/>
    <dgm:cxn modelId="{59FC8827-28EE-A846-AA77-899DEC0D651E}" type="presOf" srcId="{99EF2047-7DF5-8046-9649-6BA5A9D48559}" destId="{2A064609-CCA5-2A49-A14C-27625718E04F}" srcOrd="0" destOrd="0" presId="urn:microsoft.com/office/officeart/2005/8/layout/lProcess1"/>
    <dgm:cxn modelId="{A07211A2-50AE-B643-8144-AB370F4B14C6}" type="presOf" srcId="{1CD8C70F-424C-6B44-BDFF-67C495507400}" destId="{6DE7622D-6224-394A-B13B-CF88A744C24B}" srcOrd="0" destOrd="0" presId="urn:microsoft.com/office/officeart/2005/8/layout/lProcess1"/>
    <dgm:cxn modelId="{A4C1147B-DA8F-7846-B35A-ACD3285C85B2}" type="presOf" srcId="{DAFE4183-FF13-A840-83E3-581144AAD885}" destId="{15098F79-823E-BB49-8942-79AE3415ABBF}" srcOrd="0" destOrd="0" presId="urn:microsoft.com/office/officeart/2005/8/layout/lProcess1"/>
    <dgm:cxn modelId="{37B78846-D55F-6048-898C-F93E0974C4C4}" srcId="{DAFE4183-FF13-A840-83E3-581144AAD885}" destId="{1C568455-6564-094E-8D94-258101B97905}" srcOrd="1" destOrd="0" parTransId="{2529AC20-C13E-3748-96C6-FE7B1810F3AB}" sibTransId="{CEC52892-4DBA-C944-A47A-3F6F115FBC2A}"/>
    <dgm:cxn modelId="{96810BF0-CDB9-F540-8684-3F6B42B9E817}" type="presOf" srcId="{5B8C20A1-A01F-5945-862E-548EF32406D8}" destId="{EF392346-B2FD-2E4A-8799-60B8C2B3E334}" srcOrd="0" destOrd="0" presId="urn:microsoft.com/office/officeart/2005/8/layout/lProcess1"/>
    <dgm:cxn modelId="{04DBB003-4D8B-3A41-BC02-80639531FAB9}" type="presOf" srcId="{24649F52-93A2-E140-8A9D-E5D16E93D143}" destId="{E7E70C37-AF17-414B-8BCC-82FB8FB1BEDD}" srcOrd="0" destOrd="0" presId="urn:microsoft.com/office/officeart/2005/8/layout/lProcess1"/>
    <dgm:cxn modelId="{1AF82384-089D-A04A-BC73-0B5DB26CDB8B}" srcId="{DAFE4183-FF13-A840-83E3-581144AAD885}" destId="{24649F52-93A2-E140-8A9D-E5D16E93D143}" srcOrd="0" destOrd="0" parTransId="{901023FF-9140-8847-9ED0-D601888616DA}" sibTransId="{3DF3C446-2D30-B84A-BA92-1DE8B791AB0A}"/>
    <dgm:cxn modelId="{91A6D3F2-FD96-584E-9134-6E6CA6B6BB12}" type="presOf" srcId="{901023FF-9140-8847-9ED0-D601888616DA}" destId="{F82C98A9-7422-F341-AB8C-9681A38E9D60}" srcOrd="0" destOrd="0" presId="urn:microsoft.com/office/officeart/2005/8/layout/lProcess1"/>
    <dgm:cxn modelId="{83876DC9-611C-3C48-B056-0B93A5A35311}" srcId="{1CD8C70F-424C-6B44-BDFF-67C495507400}" destId="{15743BA4-9C72-5648-8A7C-025A57763688}" srcOrd="1" destOrd="0" parTransId="{4F397825-DF1F-3B48-A089-25ECE76D05FF}" sibTransId="{C023116C-E6A6-0144-AAE9-F2CFF965D844}"/>
    <dgm:cxn modelId="{D88E22F5-A254-D740-A6C5-1931547B7D8C}" type="presOf" srcId="{1C568455-6564-094E-8D94-258101B97905}" destId="{2D6EEEF2-0E79-D84C-89F1-38CB7774C936}" srcOrd="0" destOrd="0" presId="urn:microsoft.com/office/officeart/2005/8/layout/lProcess1"/>
    <dgm:cxn modelId="{AB0A15E9-D32E-0647-AAF1-E028C21E9F6C}" srcId="{15743BA4-9C72-5648-8A7C-025A57763688}" destId="{5B8C20A1-A01F-5945-862E-548EF32406D8}" srcOrd="1" destOrd="0" parTransId="{1F6C026F-29D1-1249-89EF-01A186C707D1}" sibTransId="{1734073A-A2CF-764B-A862-FB1C145164E8}"/>
    <dgm:cxn modelId="{282BF947-D2C7-C841-8407-79306CDBD1DF}" type="presOf" srcId="{EB33DBE1-2F30-5E4A-BC3B-08BDD21D2A54}" destId="{88B978A7-FEA5-7741-BE9C-4D3C88812C22}" srcOrd="0" destOrd="0" presId="urn:microsoft.com/office/officeart/2005/8/layout/lProcess1"/>
    <dgm:cxn modelId="{9AC1C24B-988A-4545-85AE-63F35DA5F9C3}" srcId="{1CD8C70F-424C-6B44-BDFF-67C495507400}" destId="{DAFE4183-FF13-A840-83E3-581144AAD885}" srcOrd="0" destOrd="0" parTransId="{A39DC04F-8AC5-A843-AD29-EAA60051193A}" sibTransId="{D1B4A282-E112-0349-B4FB-C684CFE120FF}"/>
    <dgm:cxn modelId="{E5DB60BA-3EE9-8A46-B8EE-7D3EFBC70E20}" type="presParOf" srcId="{6DE7622D-6224-394A-B13B-CF88A744C24B}" destId="{F4237FA4-7CB0-1442-9AB0-BDE3E2215856}" srcOrd="0" destOrd="0" presId="urn:microsoft.com/office/officeart/2005/8/layout/lProcess1"/>
    <dgm:cxn modelId="{6FBB5C53-7293-074C-9FC1-A9D9F2DF5906}" type="presParOf" srcId="{F4237FA4-7CB0-1442-9AB0-BDE3E2215856}" destId="{15098F79-823E-BB49-8942-79AE3415ABBF}" srcOrd="0" destOrd="0" presId="urn:microsoft.com/office/officeart/2005/8/layout/lProcess1"/>
    <dgm:cxn modelId="{6836A672-FAFD-404C-9127-5256F6C22414}" type="presParOf" srcId="{F4237FA4-7CB0-1442-9AB0-BDE3E2215856}" destId="{F82C98A9-7422-F341-AB8C-9681A38E9D60}" srcOrd="1" destOrd="0" presId="urn:microsoft.com/office/officeart/2005/8/layout/lProcess1"/>
    <dgm:cxn modelId="{381DB887-E003-2845-8419-9C37AE8AEC1C}" type="presParOf" srcId="{F4237FA4-7CB0-1442-9AB0-BDE3E2215856}" destId="{E7E70C37-AF17-414B-8BCC-82FB8FB1BEDD}" srcOrd="2" destOrd="0" presId="urn:microsoft.com/office/officeart/2005/8/layout/lProcess1"/>
    <dgm:cxn modelId="{14B1A8C8-0A7B-354F-902D-3FAF341B5D2D}" type="presParOf" srcId="{F4237FA4-7CB0-1442-9AB0-BDE3E2215856}" destId="{BF9449CF-0D30-6949-89C3-6DB290ED7A22}" srcOrd="3" destOrd="0" presId="urn:microsoft.com/office/officeart/2005/8/layout/lProcess1"/>
    <dgm:cxn modelId="{E61425D8-1DEE-1443-9166-69AB84A05254}" type="presParOf" srcId="{F4237FA4-7CB0-1442-9AB0-BDE3E2215856}" destId="{2D6EEEF2-0E79-D84C-89F1-38CB7774C936}" srcOrd="4" destOrd="0" presId="urn:microsoft.com/office/officeart/2005/8/layout/lProcess1"/>
    <dgm:cxn modelId="{AED85F40-B31F-ED43-B21C-18E36F7937F3}" type="presParOf" srcId="{6DE7622D-6224-394A-B13B-CF88A744C24B}" destId="{9D90087C-DF03-B844-9DCF-2B11D208C08D}" srcOrd="1" destOrd="0" presId="urn:microsoft.com/office/officeart/2005/8/layout/lProcess1"/>
    <dgm:cxn modelId="{E86F816A-DCD2-254C-ADF5-F28AF66F59EF}" type="presParOf" srcId="{6DE7622D-6224-394A-B13B-CF88A744C24B}" destId="{9280964F-D743-8441-9EEB-46C01D351301}" srcOrd="2" destOrd="0" presId="urn:microsoft.com/office/officeart/2005/8/layout/lProcess1"/>
    <dgm:cxn modelId="{32061255-504A-FD49-B99A-27C4D30415C1}" type="presParOf" srcId="{9280964F-D743-8441-9EEB-46C01D351301}" destId="{DB27AA5C-544B-8747-83D2-B74CF3902C65}" srcOrd="0" destOrd="0" presId="urn:microsoft.com/office/officeart/2005/8/layout/lProcess1"/>
    <dgm:cxn modelId="{73AD325C-97EC-624D-B2F8-B834029C446B}" type="presParOf" srcId="{9280964F-D743-8441-9EEB-46C01D351301}" destId="{BC2E7FA8-2E2E-A74A-A11F-6DC5966B0297}" srcOrd="1" destOrd="0" presId="urn:microsoft.com/office/officeart/2005/8/layout/lProcess1"/>
    <dgm:cxn modelId="{EEEF230D-E2AF-B142-88D5-95EFDEB5B5DF}" type="presParOf" srcId="{9280964F-D743-8441-9EEB-46C01D351301}" destId="{88B978A7-FEA5-7741-BE9C-4D3C88812C22}" srcOrd="2" destOrd="0" presId="urn:microsoft.com/office/officeart/2005/8/layout/lProcess1"/>
    <dgm:cxn modelId="{E095E5B5-A2B3-AD45-BE2D-40170DB1D024}" type="presParOf" srcId="{9280964F-D743-8441-9EEB-46C01D351301}" destId="{2A064609-CCA5-2A49-A14C-27625718E04F}" srcOrd="3" destOrd="0" presId="urn:microsoft.com/office/officeart/2005/8/layout/lProcess1"/>
    <dgm:cxn modelId="{0552AE63-BA79-C440-AC9B-B11D7B827DF1}" type="presParOf" srcId="{9280964F-D743-8441-9EEB-46C01D351301}" destId="{EF392346-B2FD-2E4A-8799-60B8C2B3E334}" srcOrd="4"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D8C70F-424C-6B44-BDFF-67C495507400}"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DAFE4183-FF13-A840-83E3-581144AAD885}">
      <dgm:prSet phldrT="[Text]" custT="1"/>
      <dgm:spPr/>
      <dgm:t>
        <a:bodyPr/>
        <a:lstStyle/>
        <a:p>
          <a:r>
            <a:rPr lang="en-US" sz="2000" dirty="0" smtClean="0">
              <a:solidFill>
                <a:srgbClr val="1F497D"/>
              </a:solidFill>
            </a:rPr>
            <a:t>Scribes &amp; Pharisees and John’s disciples</a:t>
          </a:r>
          <a:endParaRPr lang="en-US" sz="2000" dirty="0">
            <a:solidFill>
              <a:srgbClr val="1F497D"/>
            </a:solidFill>
          </a:endParaRPr>
        </a:p>
      </dgm:t>
    </dgm:pt>
    <dgm:pt modelId="{A39DC04F-8AC5-A843-AD29-EAA60051193A}" type="parTrans" cxnId="{9AC1C24B-988A-4545-85AE-63F35DA5F9C3}">
      <dgm:prSet/>
      <dgm:spPr/>
      <dgm:t>
        <a:bodyPr/>
        <a:lstStyle/>
        <a:p>
          <a:endParaRPr lang="en-US"/>
        </a:p>
      </dgm:t>
    </dgm:pt>
    <dgm:pt modelId="{D1B4A282-E112-0349-B4FB-C684CFE120FF}" type="sibTrans" cxnId="{9AC1C24B-988A-4545-85AE-63F35DA5F9C3}">
      <dgm:prSet/>
      <dgm:spPr/>
      <dgm:t>
        <a:bodyPr/>
        <a:lstStyle/>
        <a:p>
          <a:endParaRPr lang="en-US"/>
        </a:p>
      </dgm:t>
    </dgm:pt>
    <dgm:pt modelId="{24649F52-93A2-E140-8A9D-E5D16E93D143}">
      <dgm:prSet phldrT="[Text]"/>
      <dgm:spPr/>
      <dgm:t>
        <a:bodyPr/>
        <a:lstStyle/>
        <a:p>
          <a:r>
            <a:rPr lang="en-US" dirty="0" smtClean="0">
              <a:solidFill>
                <a:srgbClr val="1F497D"/>
              </a:solidFill>
            </a:rPr>
            <a:t>Old Testament</a:t>
          </a:r>
          <a:endParaRPr lang="en-US" dirty="0">
            <a:solidFill>
              <a:srgbClr val="1F497D"/>
            </a:solidFill>
          </a:endParaRPr>
        </a:p>
      </dgm:t>
    </dgm:pt>
    <dgm:pt modelId="{901023FF-9140-8847-9ED0-D601888616DA}" type="parTrans" cxnId="{1AF82384-089D-A04A-BC73-0B5DB26CDB8B}">
      <dgm:prSet/>
      <dgm:spPr/>
      <dgm:t>
        <a:bodyPr/>
        <a:lstStyle/>
        <a:p>
          <a:endParaRPr lang="en-US" dirty="0"/>
        </a:p>
      </dgm:t>
    </dgm:pt>
    <dgm:pt modelId="{3DF3C446-2D30-B84A-BA92-1DE8B791AB0A}" type="sibTrans" cxnId="{1AF82384-089D-A04A-BC73-0B5DB26CDB8B}">
      <dgm:prSet/>
      <dgm:spPr/>
      <dgm:t>
        <a:bodyPr/>
        <a:lstStyle/>
        <a:p>
          <a:endParaRPr lang="en-US" dirty="0"/>
        </a:p>
      </dgm:t>
    </dgm:pt>
    <dgm:pt modelId="{1C568455-6564-094E-8D94-258101B97905}">
      <dgm:prSet phldrT="[Text]"/>
      <dgm:spPr/>
      <dgm:t>
        <a:bodyPr/>
        <a:lstStyle/>
        <a:p>
          <a:r>
            <a:rPr lang="en-US" dirty="0" smtClean="0">
              <a:solidFill>
                <a:srgbClr val="1F497D"/>
              </a:solidFill>
            </a:rPr>
            <a:t>Fasting</a:t>
          </a:r>
          <a:endParaRPr lang="en-US" dirty="0">
            <a:solidFill>
              <a:srgbClr val="1F497D"/>
            </a:solidFill>
          </a:endParaRPr>
        </a:p>
      </dgm:t>
    </dgm:pt>
    <dgm:pt modelId="{2529AC20-C13E-3748-96C6-FE7B1810F3AB}" type="parTrans" cxnId="{37B78846-D55F-6048-898C-F93E0974C4C4}">
      <dgm:prSet/>
      <dgm:spPr/>
      <dgm:t>
        <a:bodyPr/>
        <a:lstStyle/>
        <a:p>
          <a:endParaRPr lang="en-US"/>
        </a:p>
      </dgm:t>
    </dgm:pt>
    <dgm:pt modelId="{CEC52892-4DBA-C944-A47A-3F6F115FBC2A}" type="sibTrans" cxnId="{37B78846-D55F-6048-898C-F93E0974C4C4}">
      <dgm:prSet/>
      <dgm:spPr/>
      <dgm:t>
        <a:bodyPr/>
        <a:lstStyle/>
        <a:p>
          <a:endParaRPr lang="en-US"/>
        </a:p>
      </dgm:t>
    </dgm:pt>
    <dgm:pt modelId="{15743BA4-9C72-5648-8A7C-025A57763688}">
      <dgm:prSet phldrT="[Text]" custT="1"/>
      <dgm:spPr/>
      <dgm:t>
        <a:bodyPr/>
        <a:lstStyle/>
        <a:p>
          <a:r>
            <a:rPr lang="en-US" sz="3400" dirty="0" smtClean="0">
              <a:solidFill>
                <a:srgbClr val="1F497D"/>
              </a:solidFill>
            </a:rPr>
            <a:t>Jesus</a:t>
          </a:r>
          <a:endParaRPr lang="en-US" sz="3400" dirty="0">
            <a:solidFill>
              <a:srgbClr val="1F497D"/>
            </a:solidFill>
          </a:endParaRPr>
        </a:p>
      </dgm:t>
    </dgm:pt>
    <dgm:pt modelId="{4F397825-DF1F-3B48-A089-25ECE76D05FF}" type="parTrans" cxnId="{83876DC9-611C-3C48-B056-0B93A5A35311}">
      <dgm:prSet/>
      <dgm:spPr/>
      <dgm:t>
        <a:bodyPr/>
        <a:lstStyle/>
        <a:p>
          <a:endParaRPr lang="en-US"/>
        </a:p>
      </dgm:t>
    </dgm:pt>
    <dgm:pt modelId="{C023116C-E6A6-0144-AAE9-F2CFF965D844}" type="sibTrans" cxnId="{83876DC9-611C-3C48-B056-0B93A5A35311}">
      <dgm:prSet/>
      <dgm:spPr/>
      <dgm:t>
        <a:bodyPr/>
        <a:lstStyle/>
        <a:p>
          <a:endParaRPr lang="en-US"/>
        </a:p>
      </dgm:t>
    </dgm:pt>
    <dgm:pt modelId="{EB33DBE1-2F30-5E4A-BC3B-08BDD21D2A54}">
      <dgm:prSet phldrT="[Text]"/>
      <dgm:spPr/>
      <dgm:t>
        <a:bodyPr/>
        <a:lstStyle/>
        <a:p>
          <a:r>
            <a:rPr lang="en-US" dirty="0" smtClean="0">
              <a:solidFill>
                <a:srgbClr val="1F497D"/>
              </a:solidFill>
            </a:rPr>
            <a:t>New Testament</a:t>
          </a:r>
          <a:endParaRPr lang="en-US" dirty="0">
            <a:solidFill>
              <a:srgbClr val="1F497D"/>
            </a:solidFill>
          </a:endParaRPr>
        </a:p>
      </dgm:t>
    </dgm:pt>
    <dgm:pt modelId="{BAC9E19C-2367-CA42-B7AB-78AB75F0A470}" type="parTrans" cxnId="{BCCA9484-FC9A-D441-9391-AC4FA7EC4EAF}">
      <dgm:prSet/>
      <dgm:spPr/>
      <dgm:t>
        <a:bodyPr/>
        <a:lstStyle/>
        <a:p>
          <a:endParaRPr lang="en-US" dirty="0"/>
        </a:p>
      </dgm:t>
    </dgm:pt>
    <dgm:pt modelId="{99EF2047-7DF5-8046-9649-6BA5A9D48559}" type="sibTrans" cxnId="{BCCA9484-FC9A-D441-9391-AC4FA7EC4EAF}">
      <dgm:prSet/>
      <dgm:spPr/>
      <dgm:t>
        <a:bodyPr/>
        <a:lstStyle/>
        <a:p>
          <a:endParaRPr lang="en-US" dirty="0"/>
        </a:p>
      </dgm:t>
    </dgm:pt>
    <dgm:pt modelId="{5B8C20A1-A01F-5945-862E-548EF32406D8}">
      <dgm:prSet phldrT="[Text]"/>
      <dgm:spPr/>
      <dgm:t>
        <a:bodyPr/>
        <a:lstStyle/>
        <a:p>
          <a:r>
            <a:rPr lang="en-US" dirty="0" smtClean="0">
              <a:solidFill>
                <a:srgbClr val="1F497D"/>
              </a:solidFill>
            </a:rPr>
            <a:t>Feasting</a:t>
          </a:r>
          <a:endParaRPr lang="en-US" dirty="0">
            <a:solidFill>
              <a:srgbClr val="1F497D"/>
            </a:solidFill>
          </a:endParaRPr>
        </a:p>
      </dgm:t>
    </dgm:pt>
    <dgm:pt modelId="{1F6C026F-29D1-1249-89EF-01A186C707D1}" type="parTrans" cxnId="{AB0A15E9-D32E-0647-AAF1-E028C21E9F6C}">
      <dgm:prSet/>
      <dgm:spPr/>
      <dgm:t>
        <a:bodyPr/>
        <a:lstStyle/>
        <a:p>
          <a:endParaRPr lang="en-US"/>
        </a:p>
      </dgm:t>
    </dgm:pt>
    <dgm:pt modelId="{1734073A-A2CF-764B-A862-FB1C145164E8}" type="sibTrans" cxnId="{AB0A15E9-D32E-0647-AAF1-E028C21E9F6C}">
      <dgm:prSet/>
      <dgm:spPr/>
      <dgm:t>
        <a:bodyPr/>
        <a:lstStyle/>
        <a:p>
          <a:endParaRPr lang="en-US"/>
        </a:p>
      </dgm:t>
    </dgm:pt>
    <dgm:pt modelId="{6DE7622D-6224-394A-B13B-CF88A744C24B}" type="pres">
      <dgm:prSet presAssocID="{1CD8C70F-424C-6B44-BDFF-67C495507400}" presName="Name0" presStyleCnt="0">
        <dgm:presLayoutVars>
          <dgm:dir/>
          <dgm:animLvl val="lvl"/>
          <dgm:resizeHandles val="exact"/>
        </dgm:presLayoutVars>
      </dgm:prSet>
      <dgm:spPr/>
      <dgm:t>
        <a:bodyPr/>
        <a:lstStyle/>
        <a:p>
          <a:endParaRPr lang="en-US"/>
        </a:p>
      </dgm:t>
    </dgm:pt>
    <dgm:pt modelId="{F4237FA4-7CB0-1442-9AB0-BDE3E2215856}" type="pres">
      <dgm:prSet presAssocID="{DAFE4183-FF13-A840-83E3-581144AAD885}" presName="vertFlow" presStyleCnt="0"/>
      <dgm:spPr/>
    </dgm:pt>
    <dgm:pt modelId="{15098F79-823E-BB49-8942-79AE3415ABBF}" type="pres">
      <dgm:prSet presAssocID="{DAFE4183-FF13-A840-83E3-581144AAD885}" presName="header" presStyleLbl="node1" presStyleIdx="0" presStyleCnt="2"/>
      <dgm:spPr/>
      <dgm:t>
        <a:bodyPr/>
        <a:lstStyle/>
        <a:p>
          <a:endParaRPr lang="en-US"/>
        </a:p>
      </dgm:t>
    </dgm:pt>
    <dgm:pt modelId="{F82C98A9-7422-F341-AB8C-9681A38E9D60}" type="pres">
      <dgm:prSet presAssocID="{901023FF-9140-8847-9ED0-D601888616DA}" presName="parTrans" presStyleLbl="sibTrans2D1" presStyleIdx="0" presStyleCnt="4"/>
      <dgm:spPr/>
      <dgm:t>
        <a:bodyPr/>
        <a:lstStyle/>
        <a:p>
          <a:endParaRPr lang="en-US"/>
        </a:p>
      </dgm:t>
    </dgm:pt>
    <dgm:pt modelId="{E7E70C37-AF17-414B-8BCC-82FB8FB1BEDD}" type="pres">
      <dgm:prSet presAssocID="{24649F52-93A2-E140-8A9D-E5D16E93D143}" presName="child" presStyleLbl="alignAccFollowNode1" presStyleIdx="0" presStyleCnt="4">
        <dgm:presLayoutVars>
          <dgm:chMax val="0"/>
          <dgm:bulletEnabled val="1"/>
        </dgm:presLayoutVars>
      </dgm:prSet>
      <dgm:spPr/>
      <dgm:t>
        <a:bodyPr/>
        <a:lstStyle/>
        <a:p>
          <a:endParaRPr lang="en-US"/>
        </a:p>
      </dgm:t>
    </dgm:pt>
    <dgm:pt modelId="{BF9449CF-0D30-6949-89C3-6DB290ED7A22}" type="pres">
      <dgm:prSet presAssocID="{3DF3C446-2D30-B84A-BA92-1DE8B791AB0A}" presName="sibTrans" presStyleLbl="sibTrans2D1" presStyleIdx="1" presStyleCnt="4"/>
      <dgm:spPr/>
      <dgm:t>
        <a:bodyPr/>
        <a:lstStyle/>
        <a:p>
          <a:endParaRPr lang="en-US"/>
        </a:p>
      </dgm:t>
    </dgm:pt>
    <dgm:pt modelId="{2D6EEEF2-0E79-D84C-89F1-38CB7774C936}" type="pres">
      <dgm:prSet presAssocID="{1C568455-6564-094E-8D94-258101B97905}" presName="child" presStyleLbl="alignAccFollowNode1" presStyleIdx="1" presStyleCnt="4">
        <dgm:presLayoutVars>
          <dgm:chMax val="0"/>
          <dgm:bulletEnabled val="1"/>
        </dgm:presLayoutVars>
      </dgm:prSet>
      <dgm:spPr/>
      <dgm:t>
        <a:bodyPr/>
        <a:lstStyle/>
        <a:p>
          <a:endParaRPr lang="en-US"/>
        </a:p>
      </dgm:t>
    </dgm:pt>
    <dgm:pt modelId="{9D90087C-DF03-B844-9DCF-2B11D208C08D}" type="pres">
      <dgm:prSet presAssocID="{DAFE4183-FF13-A840-83E3-581144AAD885}" presName="hSp" presStyleCnt="0"/>
      <dgm:spPr/>
    </dgm:pt>
    <dgm:pt modelId="{9280964F-D743-8441-9EEB-46C01D351301}" type="pres">
      <dgm:prSet presAssocID="{15743BA4-9C72-5648-8A7C-025A57763688}" presName="vertFlow" presStyleCnt="0"/>
      <dgm:spPr/>
    </dgm:pt>
    <dgm:pt modelId="{DB27AA5C-544B-8747-83D2-B74CF3902C65}" type="pres">
      <dgm:prSet presAssocID="{15743BA4-9C72-5648-8A7C-025A57763688}" presName="header" presStyleLbl="node1" presStyleIdx="1" presStyleCnt="2"/>
      <dgm:spPr/>
      <dgm:t>
        <a:bodyPr/>
        <a:lstStyle/>
        <a:p>
          <a:endParaRPr lang="en-US"/>
        </a:p>
      </dgm:t>
    </dgm:pt>
    <dgm:pt modelId="{BC2E7FA8-2E2E-A74A-A11F-6DC5966B0297}" type="pres">
      <dgm:prSet presAssocID="{BAC9E19C-2367-CA42-B7AB-78AB75F0A470}" presName="parTrans" presStyleLbl="sibTrans2D1" presStyleIdx="2" presStyleCnt="4"/>
      <dgm:spPr/>
      <dgm:t>
        <a:bodyPr/>
        <a:lstStyle/>
        <a:p>
          <a:endParaRPr lang="en-US"/>
        </a:p>
      </dgm:t>
    </dgm:pt>
    <dgm:pt modelId="{88B978A7-FEA5-7741-BE9C-4D3C88812C22}" type="pres">
      <dgm:prSet presAssocID="{EB33DBE1-2F30-5E4A-BC3B-08BDD21D2A54}" presName="child" presStyleLbl="alignAccFollowNode1" presStyleIdx="2" presStyleCnt="4">
        <dgm:presLayoutVars>
          <dgm:chMax val="0"/>
          <dgm:bulletEnabled val="1"/>
        </dgm:presLayoutVars>
      </dgm:prSet>
      <dgm:spPr/>
      <dgm:t>
        <a:bodyPr/>
        <a:lstStyle/>
        <a:p>
          <a:endParaRPr lang="en-US"/>
        </a:p>
      </dgm:t>
    </dgm:pt>
    <dgm:pt modelId="{2A064609-CCA5-2A49-A14C-27625718E04F}" type="pres">
      <dgm:prSet presAssocID="{99EF2047-7DF5-8046-9649-6BA5A9D48559}" presName="sibTrans" presStyleLbl="sibTrans2D1" presStyleIdx="3" presStyleCnt="4"/>
      <dgm:spPr/>
      <dgm:t>
        <a:bodyPr/>
        <a:lstStyle/>
        <a:p>
          <a:endParaRPr lang="en-US"/>
        </a:p>
      </dgm:t>
    </dgm:pt>
    <dgm:pt modelId="{EF392346-B2FD-2E4A-8799-60B8C2B3E334}" type="pres">
      <dgm:prSet presAssocID="{5B8C20A1-A01F-5945-862E-548EF32406D8}" presName="child" presStyleLbl="alignAccFollowNode1" presStyleIdx="3" presStyleCnt="4">
        <dgm:presLayoutVars>
          <dgm:chMax val="0"/>
          <dgm:bulletEnabled val="1"/>
        </dgm:presLayoutVars>
      </dgm:prSet>
      <dgm:spPr/>
      <dgm:t>
        <a:bodyPr/>
        <a:lstStyle/>
        <a:p>
          <a:endParaRPr lang="en-US"/>
        </a:p>
      </dgm:t>
    </dgm:pt>
  </dgm:ptLst>
  <dgm:cxnLst>
    <dgm:cxn modelId="{CB5D5771-55B5-F346-86B2-4CBEFE5F242B}" type="presOf" srcId="{1CD8C70F-424C-6B44-BDFF-67C495507400}" destId="{6DE7622D-6224-394A-B13B-CF88A744C24B}" srcOrd="0" destOrd="0" presId="urn:microsoft.com/office/officeart/2005/8/layout/lProcess1"/>
    <dgm:cxn modelId="{C8D00168-9DBF-0744-8509-D4A998115385}" type="presOf" srcId="{24649F52-93A2-E140-8A9D-E5D16E93D143}" destId="{E7E70C37-AF17-414B-8BCC-82FB8FB1BEDD}" srcOrd="0" destOrd="0" presId="urn:microsoft.com/office/officeart/2005/8/layout/lProcess1"/>
    <dgm:cxn modelId="{472C3253-3A25-C046-A5AB-C889EAD9B9FC}" type="presOf" srcId="{99EF2047-7DF5-8046-9649-6BA5A9D48559}" destId="{2A064609-CCA5-2A49-A14C-27625718E04F}" srcOrd="0" destOrd="0" presId="urn:microsoft.com/office/officeart/2005/8/layout/lProcess1"/>
    <dgm:cxn modelId="{30146FEA-CD9E-C344-87BF-7D9396A7DD49}" type="presOf" srcId="{EB33DBE1-2F30-5E4A-BC3B-08BDD21D2A54}" destId="{88B978A7-FEA5-7741-BE9C-4D3C88812C22}" srcOrd="0" destOrd="0" presId="urn:microsoft.com/office/officeart/2005/8/layout/lProcess1"/>
    <dgm:cxn modelId="{BCCA9484-FC9A-D441-9391-AC4FA7EC4EAF}" srcId="{15743BA4-9C72-5648-8A7C-025A57763688}" destId="{EB33DBE1-2F30-5E4A-BC3B-08BDD21D2A54}" srcOrd="0" destOrd="0" parTransId="{BAC9E19C-2367-CA42-B7AB-78AB75F0A470}" sibTransId="{99EF2047-7DF5-8046-9649-6BA5A9D48559}"/>
    <dgm:cxn modelId="{0E46BD88-FA7B-2549-B224-B3F6B5AECCF4}" type="presOf" srcId="{1C568455-6564-094E-8D94-258101B97905}" destId="{2D6EEEF2-0E79-D84C-89F1-38CB7774C936}" srcOrd="0" destOrd="0" presId="urn:microsoft.com/office/officeart/2005/8/layout/lProcess1"/>
    <dgm:cxn modelId="{36CEE4BA-1FD1-7849-82A4-987014EAD2CC}" type="presOf" srcId="{BAC9E19C-2367-CA42-B7AB-78AB75F0A470}" destId="{BC2E7FA8-2E2E-A74A-A11F-6DC5966B0297}" srcOrd="0" destOrd="0" presId="urn:microsoft.com/office/officeart/2005/8/layout/lProcess1"/>
    <dgm:cxn modelId="{37B78846-D55F-6048-898C-F93E0974C4C4}" srcId="{DAFE4183-FF13-A840-83E3-581144AAD885}" destId="{1C568455-6564-094E-8D94-258101B97905}" srcOrd="1" destOrd="0" parTransId="{2529AC20-C13E-3748-96C6-FE7B1810F3AB}" sibTransId="{CEC52892-4DBA-C944-A47A-3F6F115FBC2A}"/>
    <dgm:cxn modelId="{1AF82384-089D-A04A-BC73-0B5DB26CDB8B}" srcId="{DAFE4183-FF13-A840-83E3-581144AAD885}" destId="{24649F52-93A2-E140-8A9D-E5D16E93D143}" srcOrd="0" destOrd="0" parTransId="{901023FF-9140-8847-9ED0-D601888616DA}" sibTransId="{3DF3C446-2D30-B84A-BA92-1DE8B791AB0A}"/>
    <dgm:cxn modelId="{277F2404-5610-1F4F-B63E-0D6EBE5AB3EF}" type="presOf" srcId="{901023FF-9140-8847-9ED0-D601888616DA}" destId="{F82C98A9-7422-F341-AB8C-9681A38E9D60}" srcOrd="0" destOrd="0" presId="urn:microsoft.com/office/officeart/2005/8/layout/lProcess1"/>
    <dgm:cxn modelId="{CC546C02-A40D-5A44-8A0A-83B6B5646080}" type="presOf" srcId="{5B8C20A1-A01F-5945-862E-548EF32406D8}" destId="{EF392346-B2FD-2E4A-8799-60B8C2B3E334}" srcOrd="0" destOrd="0" presId="urn:microsoft.com/office/officeart/2005/8/layout/lProcess1"/>
    <dgm:cxn modelId="{3E85A9F9-6AE6-7046-A998-627871FBBE66}" type="presOf" srcId="{DAFE4183-FF13-A840-83E3-581144AAD885}" destId="{15098F79-823E-BB49-8942-79AE3415ABBF}" srcOrd="0" destOrd="0" presId="urn:microsoft.com/office/officeart/2005/8/layout/lProcess1"/>
    <dgm:cxn modelId="{83876DC9-611C-3C48-B056-0B93A5A35311}" srcId="{1CD8C70F-424C-6B44-BDFF-67C495507400}" destId="{15743BA4-9C72-5648-8A7C-025A57763688}" srcOrd="1" destOrd="0" parTransId="{4F397825-DF1F-3B48-A089-25ECE76D05FF}" sibTransId="{C023116C-E6A6-0144-AAE9-F2CFF965D844}"/>
    <dgm:cxn modelId="{28A23B9B-5666-5F4D-AB5A-9D242D7A4D28}" type="presOf" srcId="{15743BA4-9C72-5648-8A7C-025A57763688}" destId="{DB27AA5C-544B-8747-83D2-B74CF3902C65}" srcOrd="0" destOrd="0" presId="urn:microsoft.com/office/officeart/2005/8/layout/lProcess1"/>
    <dgm:cxn modelId="{2083011C-1018-3C41-986C-679991176C3D}" type="presOf" srcId="{3DF3C446-2D30-B84A-BA92-1DE8B791AB0A}" destId="{BF9449CF-0D30-6949-89C3-6DB290ED7A22}" srcOrd="0" destOrd="0" presId="urn:microsoft.com/office/officeart/2005/8/layout/lProcess1"/>
    <dgm:cxn modelId="{AB0A15E9-D32E-0647-AAF1-E028C21E9F6C}" srcId="{15743BA4-9C72-5648-8A7C-025A57763688}" destId="{5B8C20A1-A01F-5945-862E-548EF32406D8}" srcOrd="1" destOrd="0" parTransId="{1F6C026F-29D1-1249-89EF-01A186C707D1}" sibTransId="{1734073A-A2CF-764B-A862-FB1C145164E8}"/>
    <dgm:cxn modelId="{9AC1C24B-988A-4545-85AE-63F35DA5F9C3}" srcId="{1CD8C70F-424C-6B44-BDFF-67C495507400}" destId="{DAFE4183-FF13-A840-83E3-581144AAD885}" srcOrd="0" destOrd="0" parTransId="{A39DC04F-8AC5-A843-AD29-EAA60051193A}" sibTransId="{D1B4A282-E112-0349-B4FB-C684CFE120FF}"/>
    <dgm:cxn modelId="{E71DE6AF-82D2-3F44-9222-B449F20FB839}" type="presParOf" srcId="{6DE7622D-6224-394A-B13B-CF88A744C24B}" destId="{F4237FA4-7CB0-1442-9AB0-BDE3E2215856}" srcOrd="0" destOrd="0" presId="urn:microsoft.com/office/officeart/2005/8/layout/lProcess1"/>
    <dgm:cxn modelId="{98E69540-DF51-AB4C-853B-1B1E0D4CB4C0}" type="presParOf" srcId="{F4237FA4-7CB0-1442-9AB0-BDE3E2215856}" destId="{15098F79-823E-BB49-8942-79AE3415ABBF}" srcOrd="0" destOrd="0" presId="urn:microsoft.com/office/officeart/2005/8/layout/lProcess1"/>
    <dgm:cxn modelId="{15853C3F-8B19-0B43-8430-7888F9D2E9F3}" type="presParOf" srcId="{F4237FA4-7CB0-1442-9AB0-BDE3E2215856}" destId="{F82C98A9-7422-F341-AB8C-9681A38E9D60}" srcOrd="1" destOrd="0" presId="urn:microsoft.com/office/officeart/2005/8/layout/lProcess1"/>
    <dgm:cxn modelId="{A5722915-BA53-094B-B0F3-89C61372BE57}" type="presParOf" srcId="{F4237FA4-7CB0-1442-9AB0-BDE3E2215856}" destId="{E7E70C37-AF17-414B-8BCC-82FB8FB1BEDD}" srcOrd="2" destOrd="0" presId="urn:microsoft.com/office/officeart/2005/8/layout/lProcess1"/>
    <dgm:cxn modelId="{C8195AF2-66B8-C34C-8747-EAEC35A3AE4B}" type="presParOf" srcId="{F4237FA4-7CB0-1442-9AB0-BDE3E2215856}" destId="{BF9449CF-0D30-6949-89C3-6DB290ED7A22}" srcOrd="3" destOrd="0" presId="urn:microsoft.com/office/officeart/2005/8/layout/lProcess1"/>
    <dgm:cxn modelId="{590D34D5-79EC-914C-BC8B-7EBB84AD2B0F}" type="presParOf" srcId="{F4237FA4-7CB0-1442-9AB0-BDE3E2215856}" destId="{2D6EEEF2-0E79-D84C-89F1-38CB7774C936}" srcOrd="4" destOrd="0" presId="urn:microsoft.com/office/officeart/2005/8/layout/lProcess1"/>
    <dgm:cxn modelId="{0CDED5D0-B020-F54C-8352-E59DE6A9F259}" type="presParOf" srcId="{6DE7622D-6224-394A-B13B-CF88A744C24B}" destId="{9D90087C-DF03-B844-9DCF-2B11D208C08D}" srcOrd="1" destOrd="0" presId="urn:microsoft.com/office/officeart/2005/8/layout/lProcess1"/>
    <dgm:cxn modelId="{337B991F-E45E-314E-A56C-15B75969D5CF}" type="presParOf" srcId="{6DE7622D-6224-394A-B13B-CF88A744C24B}" destId="{9280964F-D743-8441-9EEB-46C01D351301}" srcOrd="2" destOrd="0" presId="urn:microsoft.com/office/officeart/2005/8/layout/lProcess1"/>
    <dgm:cxn modelId="{24F3B730-95E0-4F43-80B9-498FBAC1D65F}" type="presParOf" srcId="{9280964F-D743-8441-9EEB-46C01D351301}" destId="{DB27AA5C-544B-8747-83D2-B74CF3902C65}" srcOrd="0" destOrd="0" presId="urn:microsoft.com/office/officeart/2005/8/layout/lProcess1"/>
    <dgm:cxn modelId="{1F46A010-96B6-1249-9886-D215F740468A}" type="presParOf" srcId="{9280964F-D743-8441-9EEB-46C01D351301}" destId="{BC2E7FA8-2E2E-A74A-A11F-6DC5966B0297}" srcOrd="1" destOrd="0" presId="urn:microsoft.com/office/officeart/2005/8/layout/lProcess1"/>
    <dgm:cxn modelId="{BCD85F9F-95E6-5048-AD9F-87FA06B668DE}" type="presParOf" srcId="{9280964F-D743-8441-9EEB-46C01D351301}" destId="{88B978A7-FEA5-7741-BE9C-4D3C88812C22}" srcOrd="2" destOrd="0" presId="urn:microsoft.com/office/officeart/2005/8/layout/lProcess1"/>
    <dgm:cxn modelId="{E3E0638F-A09C-8146-9FEE-02076D3A6AA3}" type="presParOf" srcId="{9280964F-D743-8441-9EEB-46C01D351301}" destId="{2A064609-CCA5-2A49-A14C-27625718E04F}" srcOrd="3" destOrd="0" presId="urn:microsoft.com/office/officeart/2005/8/layout/lProcess1"/>
    <dgm:cxn modelId="{D42CAE62-E63F-A847-B93A-318E9DBD3C9A}" type="presParOf" srcId="{9280964F-D743-8441-9EEB-46C01D351301}" destId="{EF392346-B2FD-2E4A-8799-60B8C2B3E334}" srcOrd="4"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2C35DC-6BB8-5C43-AD85-C6AE5FD4062D}">
      <dsp:nvSpPr>
        <dsp:cNvPr id="0" name=""/>
        <dsp:cNvSpPr/>
      </dsp:nvSpPr>
      <dsp:spPr>
        <a:xfrm>
          <a:off x="742" y="190683"/>
          <a:ext cx="3555603" cy="88890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Unshrunk cloth</a:t>
          </a:r>
          <a:endParaRPr lang="en-US" sz="3200" kern="1200" dirty="0">
            <a:solidFill>
              <a:srgbClr val="1F497D"/>
            </a:solidFill>
          </a:endParaRPr>
        </a:p>
      </dsp:txBody>
      <dsp:txXfrm>
        <a:off x="742" y="190683"/>
        <a:ext cx="3555603" cy="888900"/>
      </dsp:txXfrm>
    </dsp:sp>
    <dsp:sp modelId="{20AA5DBC-4522-B046-BB83-73600479B82E}">
      <dsp:nvSpPr>
        <dsp:cNvPr id="0" name=""/>
        <dsp:cNvSpPr/>
      </dsp:nvSpPr>
      <dsp:spPr>
        <a:xfrm rot="5400000">
          <a:off x="1700764" y="1157363"/>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94CBB596-29B5-A541-88F8-E3B2BB80C397}">
      <dsp:nvSpPr>
        <dsp:cNvPr id="0" name=""/>
        <dsp:cNvSpPr/>
      </dsp:nvSpPr>
      <dsp:spPr>
        <a:xfrm>
          <a:off x="742" y="1390699"/>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smtClean="0">
            <a:solidFill>
              <a:srgbClr val="1F497D"/>
            </a:solidFill>
          </a:endParaRPr>
        </a:p>
      </dsp:txBody>
      <dsp:txXfrm>
        <a:off x="742" y="1390699"/>
        <a:ext cx="3555603" cy="888900"/>
      </dsp:txXfrm>
    </dsp:sp>
    <dsp:sp modelId="{8221ACD7-EE98-8440-8500-E3C3AB4F284A}">
      <dsp:nvSpPr>
        <dsp:cNvPr id="0" name=""/>
        <dsp:cNvSpPr/>
      </dsp:nvSpPr>
      <dsp:spPr>
        <a:xfrm rot="5400000">
          <a:off x="1700764" y="2357379"/>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8BD5BF41-1672-614F-BAA6-2772618B1B4C}">
      <dsp:nvSpPr>
        <dsp:cNvPr id="0" name=""/>
        <dsp:cNvSpPr/>
      </dsp:nvSpPr>
      <dsp:spPr>
        <a:xfrm>
          <a:off x="742" y="2590715"/>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solidFill>
              <a:srgbClr val="1F497D"/>
            </a:solidFill>
          </a:endParaRPr>
        </a:p>
      </dsp:txBody>
      <dsp:txXfrm>
        <a:off x="742" y="2590715"/>
        <a:ext cx="3555603" cy="888900"/>
      </dsp:txXfrm>
    </dsp:sp>
    <dsp:sp modelId="{8A71DCB0-81E9-9E44-9A59-D6CE831F4281}">
      <dsp:nvSpPr>
        <dsp:cNvPr id="0" name=""/>
        <dsp:cNvSpPr/>
      </dsp:nvSpPr>
      <dsp:spPr>
        <a:xfrm>
          <a:off x="4054129" y="190683"/>
          <a:ext cx="3555603" cy="88890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solidFill>
              <a:srgbClr val="1F497D"/>
            </a:solidFill>
          </a:endParaRPr>
        </a:p>
      </dsp:txBody>
      <dsp:txXfrm>
        <a:off x="4054129" y="190683"/>
        <a:ext cx="3555603" cy="888900"/>
      </dsp:txXfrm>
    </dsp:sp>
    <dsp:sp modelId="{2CA36432-A5CA-7641-BB2D-825166BBB85C}">
      <dsp:nvSpPr>
        <dsp:cNvPr id="0" name=""/>
        <dsp:cNvSpPr/>
      </dsp:nvSpPr>
      <dsp:spPr>
        <a:xfrm rot="5400000">
          <a:off x="5754152" y="1157363"/>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5DF18514-E30C-D54C-95F7-53FBE053B2EA}">
      <dsp:nvSpPr>
        <dsp:cNvPr id="0" name=""/>
        <dsp:cNvSpPr/>
      </dsp:nvSpPr>
      <dsp:spPr>
        <a:xfrm>
          <a:off x="4054129" y="1390699"/>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solidFill>
              <a:srgbClr val="1F497D"/>
            </a:solidFill>
          </a:endParaRPr>
        </a:p>
      </dsp:txBody>
      <dsp:txXfrm>
        <a:off x="4054129" y="1390699"/>
        <a:ext cx="3555603" cy="888900"/>
      </dsp:txXfrm>
    </dsp:sp>
    <dsp:sp modelId="{4B752EC1-12F9-714D-8C7A-A391EEAAD7FE}">
      <dsp:nvSpPr>
        <dsp:cNvPr id="0" name=""/>
        <dsp:cNvSpPr/>
      </dsp:nvSpPr>
      <dsp:spPr>
        <a:xfrm rot="5400000">
          <a:off x="5754152" y="2357379"/>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BFC785CB-FDA6-4740-B951-901492768705}">
      <dsp:nvSpPr>
        <dsp:cNvPr id="0" name=""/>
        <dsp:cNvSpPr/>
      </dsp:nvSpPr>
      <dsp:spPr>
        <a:xfrm>
          <a:off x="4054129" y="2590715"/>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solidFill>
              <a:srgbClr val="1F497D"/>
            </a:solidFill>
          </a:endParaRPr>
        </a:p>
      </dsp:txBody>
      <dsp:txXfrm>
        <a:off x="4054129" y="2590715"/>
        <a:ext cx="3555603" cy="8889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098F79-823E-BB49-8942-79AE3415ABBF}">
      <dsp:nvSpPr>
        <dsp:cNvPr id="0" name=""/>
        <dsp:cNvSpPr/>
      </dsp:nvSpPr>
      <dsp:spPr>
        <a:xfrm>
          <a:off x="2940" y="116513"/>
          <a:ext cx="2845850" cy="711462"/>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F497D"/>
              </a:solidFill>
            </a:rPr>
            <a:t>Scribes &amp; Pharisees and John’s disciples</a:t>
          </a:r>
          <a:endParaRPr lang="en-US" sz="2000" kern="1200" dirty="0">
            <a:solidFill>
              <a:srgbClr val="1F497D"/>
            </a:solidFill>
          </a:endParaRPr>
        </a:p>
      </dsp:txBody>
      <dsp:txXfrm>
        <a:off x="2940" y="116513"/>
        <a:ext cx="2845850" cy="711462"/>
      </dsp:txXfrm>
    </dsp:sp>
    <dsp:sp modelId="{F82C98A9-7422-F341-AB8C-9681A38E9D60}">
      <dsp:nvSpPr>
        <dsp:cNvPr id="0" name=""/>
        <dsp:cNvSpPr/>
      </dsp:nvSpPr>
      <dsp:spPr>
        <a:xfrm rot="5400000">
          <a:off x="1363612" y="890228"/>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E7E70C37-AF17-414B-8BCC-82FB8FB1BEDD}">
      <dsp:nvSpPr>
        <dsp:cNvPr id="0" name=""/>
        <dsp:cNvSpPr/>
      </dsp:nvSpPr>
      <dsp:spPr>
        <a:xfrm>
          <a:off x="2940" y="1076987"/>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Old Testament</a:t>
          </a:r>
          <a:endParaRPr lang="en-US" sz="2800" kern="1200" dirty="0">
            <a:solidFill>
              <a:srgbClr val="1F497D"/>
            </a:solidFill>
          </a:endParaRPr>
        </a:p>
      </dsp:txBody>
      <dsp:txXfrm>
        <a:off x="2940" y="1076987"/>
        <a:ext cx="2845850" cy="711462"/>
      </dsp:txXfrm>
    </dsp:sp>
    <dsp:sp modelId="{BF9449CF-0D30-6949-89C3-6DB290ED7A22}">
      <dsp:nvSpPr>
        <dsp:cNvPr id="0" name=""/>
        <dsp:cNvSpPr/>
      </dsp:nvSpPr>
      <dsp:spPr>
        <a:xfrm rot="5400000">
          <a:off x="1363612" y="1850703"/>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2D6EEEF2-0E79-D84C-89F1-38CB7774C936}">
      <dsp:nvSpPr>
        <dsp:cNvPr id="0" name=""/>
        <dsp:cNvSpPr/>
      </dsp:nvSpPr>
      <dsp:spPr>
        <a:xfrm>
          <a:off x="2940" y="2037462"/>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Fasting</a:t>
          </a:r>
          <a:endParaRPr lang="en-US" sz="2800" kern="1200" dirty="0">
            <a:solidFill>
              <a:srgbClr val="1F497D"/>
            </a:solidFill>
          </a:endParaRPr>
        </a:p>
      </dsp:txBody>
      <dsp:txXfrm>
        <a:off x="2940" y="2037462"/>
        <a:ext cx="2845850" cy="711462"/>
      </dsp:txXfrm>
    </dsp:sp>
    <dsp:sp modelId="{DB27AA5C-544B-8747-83D2-B74CF3902C65}">
      <dsp:nvSpPr>
        <dsp:cNvPr id="0" name=""/>
        <dsp:cNvSpPr/>
      </dsp:nvSpPr>
      <dsp:spPr>
        <a:xfrm>
          <a:off x="3247209" y="116513"/>
          <a:ext cx="2845850" cy="711462"/>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solidFill>
                <a:srgbClr val="1F497D"/>
              </a:solidFill>
            </a:rPr>
            <a:t>Jesus</a:t>
          </a:r>
          <a:endParaRPr lang="en-US" sz="3400" kern="1200" dirty="0">
            <a:solidFill>
              <a:srgbClr val="1F497D"/>
            </a:solidFill>
          </a:endParaRPr>
        </a:p>
      </dsp:txBody>
      <dsp:txXfrm>
        <a:off x="3247209" y="116513"/>
        <a:ext cx="2845850" cy="711462"/>
      </dsp:txXfrm>
    </dsp:sp>
    <dsp:sp modelId="{BC2E7FA8-2E2E-A74A-A11F-6DC5966B0297}">
      <dsp:nvSpPr>
        <dsp:cNvPr id="0" name=""/>
        <dsp:cNvSpPr/>
      </dsp:nvSpPr>
      <dsp:spPr>
        <a:xfrm rot="5400000">
          <a:off x="4607881" y="890228"/>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88B978A7-FEA5-7741-BE9C-4D3C88812C22}">
      <dsp:nvSpPr>
        <dsp:cNvPr id="0" name=""/>
        <dsp:cNvSpPr/>
      </dsp:nvSpPr>
      <dsp:spPr>
        <a:xfrm>
          <a:off x="3247209" y="1076987"/>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New Testament</a:t>
          </a:r>
          <a:endParaRPr lang="en-US" sz="2800" kern="1200" dirty="0">
            <a:solidFill>
              <a:srgbClr val="1F497D"/>
            </a:solidFill>
          </a:endParaRPr>
        </a:p>
      </dsp:txBody>
      <dsp:txXfrm>
        <a:off x="3247209" y="1076987"/>
        <a:ext cx="2845850" cy="711462"/>
      </dsp:txXfrm>
    </dsp:sp>
    <dsp:sp modelId="{2A064609-CCA5-2A49-A14C-27625718E04F}">
      <dsp:nvSpPr>
        <dsp:cNvPr id="0" name=""/>
        <dsp:cNvSpPr/>
      </dsp:nvSpPr>
      <dsp:spPr>
        <a:xfrm rot="5400000">
          <a:off x="4607881" y="1850703"/>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EF392346-B2FD-2E4A-8799-60B8C2B3E334}">
      <dsp:nvSpPr>
        <dsp:cNvPr id="0" name=""/>
        <dsp:cNvSpPr/>
      </dsp:nvSpPr>
      <dsp:spPr>
        <a:xfrm>
          <a:off x="3247209" y="2037462"/>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Feasting</a:t>
          </a:r>
          <a:endParaRPr lang="en-US" sz="2800" kern="1200" dirty="0">
            <a:solidFill>
              <a:srgbClr val="1F497D"/>
            </a:solidFill>
          </a:endParaRPr>
        </a:p>
      </dsp:txBody>
      <dsp:txXfrm>
        <a:off x="3247209" y="2037462"/>
        <a:ext cx="2845850" cy="71146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098F79-823E-BB49-8942-79AE3415ABBF}">
      <dsp:nvSpPr>
        <dsp:cNvPr id="0" name=""/>
        <dsp:cNvSpPr/>
      </dsp:nvSpPr>
      <dsp:spPr>
        <a:xfrm>
          <a:off x="2940" y="116513"/>
          <a:ext cx="2845850" cy="711462"/>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F497D"/>
              </a:solidFill>
            </a:rPr>
            <a:t>Scribes &amp; Pharisees and John’s disciples</a:t>
          </a:r>
          <a:endParaRPr lang="en-US" sz="2000" kern="1200" dirty="0">
            <a:solidFill>
              <a:srgbClr val="1F497D"/>
            </a:solidFill>
          </a:endParaRPr>
        </a:p>
      </dsp:txBody>
      <dsp:txXfrm>
        <a:off x="2940" y="116513"/>
        <a:ext cx="2845850" cy="711462"/>
      </dsp:txXfrm>
    </dsp:sp>
    <dsp:sp modelId="{F82C98A9-7422-F341-AB8C-9681A38E9D60}">
      <dsp:nvSpPr>
        <dsp:cNvPr id="0" name=""/>
        <dsp:cNvSpPr/>
      </dsp:nvSpPr>
      <dsp:spPr>
        <a:xfrm rot="5400000">
          <a:off x="1363612" y="890228"/>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E7E70C37-AF17-414B-8BCC-82FB8FB1BEDD}">
      <dsp:nvSpPr>
        <dsp:cNvPr id="0" name=""/>
        <dsp:cNvSpPr/>
      </dsp:nvSpPr>
      <dsp:spPr>
        <a:xfrm>
          <a:off x="2940" y="1076987"/>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Old Testament</a:t>
          </a:r>
          <a:endParaRPr lang="en-US" sz="2800" kern="1200" dirty="0">
            <a:solidFill>
              <a:srgbClr val="1F497D"/>
            </a:solidFill>
          </a:endParaRPr>
        </a:p>
      </dsp:txBody>
      <dsp:txXfrm>
        <a:off x="2940" y="1076987"/>
        <a:ext cx="2845850" cy="711462"/>
      </dsp:txXfrm>
    </dsp:sp>
    <dsp:sp modelId="{BF9449CF-0D30-6949-89C3-6DB290ED7A22}">
      <dsp:nvSpPr>
        <dsp:cNvPr id="0" name=""/>
        <dsp:cNvSpPr/>
      </dsp:nvSpPr>
      <dsp:spPr>
        <a:xfrm rot="5400000">
          <a:off x="1363612" y="1850703"/>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2D6EEEF2-0E79-D84C-89F1-38CB7774C936}">
      <dsp:nvSpPr>
        <dsp:cNvPr id="0" name=""/>
        <dsp:cNvSpPr/>
      </dsp:nvSpPr>
      <dsp:spPr>
        <a:xfrm>
          <a:off x="2940" y="2037462"/>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Fasting</a:t>
          </a:r>
          <a:endParaRPr lang="en-US" sz="2800" kern="1200" dirty="0">
            <a:solidFill>
              <a:srgbClr val="1F497D"/>
            </a:solidFill>
          </a:endParaRPr>
        </a:p>
      </dsp:txBody>
      <dsp:txXfrm>
        <a:off x="2940" y="2037462"/>
        <a:ext cx="2845850" cy="711462"/>
      </dsp:txXfrm>
    </dsp:sp>
    <dsp:sp modelId="{DB27AA5C-544B-8747-83D2-B74CF3902C65}">
      <dsp:nvSpPr>
        <dsp:cNvPr id="0" name=""/>
        <dsp:cNvSpPr/>
      </dsp:nvSpPr>
      <dsp:spPr>
        <a:xfrm>
          <a:off x="3247209" y="116513"/>
          <a:ext cx="2845850" cy="711462"/>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solidFill>
                <a:srgbClr val="1F497D"/>
              </a:solidFill>
            </a:rPr>
            <a:t>Jesus</a:t>
          </a:r>
          <a:endParaRPr lang="en-US" sz="3400" kern="1200" dirty="0">
            <a:solidFill>
              <a:srgbClr val="1F497D"/>
            </a:solidFill>
          </a:endParaRPr>
        </a:p>
      </dsp:txBody>
      <dsp:txXfrm>
        <a:off x="3247209" y="116513"/>
        <a:ext cx="2845850" cy="711462"/>
      </dsp:txXfrm>
    </dsp:sp>
    <dsp:sp modelId="{BC2E7FA8-2E2E-A74A-A11F-6DC5966B0297}">
      <dsp:nvSpPr>
        <dsp:cNvPr id="0" name=""/>
        <dsp:cNvSpPr/>
      </dsp:nvSpPr>
      <dsp:spPr>
        <a:xfrm rot="5400000">
          <a:off x="4607881" y="890228"/>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88B978A7-FEA5-7741-BE9C-4D3C88812C22}">
      <dsp:nvSpPr>
        <dsp:cNvPr id="0" name=""/>
        <dsp:cNvSpPr/>
      </dsp:nvSpPr>
      <dsp:spPr>
        <a:xfrm>
          <a:off x="3247209" y="1076987"/>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New Testament</a:t>
          </a:r>
          <a:endParaRPr lang="en-US" sz="2800" kern="1200" dirty="0">
            <a:solidFill>
              <a:srgbClr val="1F497D"/>
            </a:solidFill>
          </a:endParaRPr>
        </a:p>
      </dsp:txBody>
      <dsp:txXfrm>
        <a:off x="3247209" y="1076987"/>
        <a:ext cx="2845850" cy="711462"/>
      </dsp:txXfrm>
    </dsp:sp>
    <dsp:sp modelId="{2A064609-CCA5-2A49-A14C-27625718E04F}">
      <dsp:nvSpPr>
        <dsp:cNvPr id="0" name=""/>
        <dsp:cNvSpPr/>
      </dsp:nvSpPr>
      <dsp:spPr>
        <a:xfrm rot="5400000">
          <a:off x="4607881" y="1850703"/>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EF392346-B2FD-2E4A-8799-60B8C2B3E334}">
      <dsp:nvSpPr>
        <dsp:cNvPr id="0" name=""/>
        <dsp:cNvSpPr/>
      </dsp:nvSpPr>
      <dsp:spPr>
        <a:xfrm>
          <a:off x="3247209" y="2037462"/>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Feasting</a:t>
          </a:r>
          <a:endParaRPr lang="en-US" sz="2800" kern="1200" dirty="0">
            <a:solidFill>
              <a:srgbClr val="1F497D"/>
            </a:solidFill>
          </a:endParaRPr>
        </a:p>
      </dsp:txBody>
      <dsp:txXfrm>
        <a:off x="3247209" y="2037462"/>
        <a:ext cx="2845850" cy="71146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098F79-823E-BB49-8942-79AE3415ABBF}">
      <dsp:nvSpPr>
        <dsp:cNvPr id="0" name=""/>
        <dsp:cNvSpPr/>
      </dsp:nvSpPr>
      <dsp:spPr>
        <a:xfrm>
          <a:off x="2940" y="116513"/>
          <a:ext cx="2845850" cy="711462"/>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F497D"/>
              </a:solidFill>
            </a:rPr>
            <a:t>Scribes &amp; Pharisees and John’s disciples</a:t>
          </a:r>
          <a:endParaRPr lang="en-US" sz="2000" kern="1200" dirty="0">
            <a:solidFill>
              <a:srgbClr val="1F497D"/>
            </a:solidFill>
          </a:endParaRPr>
        </a:p>
      </dsp:txBody>
      <dsp:txXfrm>
        <a:off x="2940" y="116513"/>
        <a:ext cx="2845850" cy="711462"/>
      </dsp:txXfrm>
    </dsp:sp>
    <dsp:sp modelId="{F82C98A9-7422-F341-AB8C-9681A38E9D60}">
      <dsp:nvSpPr>
        <dsp:cNvPr id="0" name=""/>
        <dsp:cNvSpPr/>
      </dsp:nvSpPr>
      <dsp:spPr>
        <a:xfrm rot="5400000">
          <a:off x="1363612" y="890228"/>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E7E70C37-AF17-414B-8BCC-82FB8FB1BEDD}">
      <dsp:nvSpPr>
        <dsp:cNvPr id="0" name=""/>
        <dsp:cNvSpPr/>
      </dsp:nvSpPr>
      <dsp:spPr>
        <a:xfrm>
          <a:off x="2940" y="1076987"/>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Old Testament</a:t>
          </a:r>
          <a:endParaRPr lang="en-US" sz="2800" kern="1200" dirty="0">
            <a:solidFill>
              <a:srgbClr val="1F497D"/>
            </a:solidFill>
          </a:endParaRPr>
        </a:p>
      </dsp:txBody>
      <dsp:txXfrm>
        <a:off x="2940" y="1076987"/>
        <a:ext cx="2845850" cy="711462"/>
      </dsp:txXfrm>
    </dsp:sp>
    <dsp:sp modelId="{BF9449CF-0D30-6949-89C3-6DB290ED7A22}">
      <dsp:nvSpPr>
        <dsp:cNvPr id="0" name=""/>
        <dsp:cNvSpPr/>
      </dsp:nvSpPr>
      <dsp:spPr>
        <a:xfrm rot="5400000">
          <a:off x="1363612" y="1850703"/>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2D6EEEF2-0E79-D84C-89F1-38CB7774C936}">
      <dsp:nvSpPr>
        <dsp:cNvPr id="0" name=""/>
        <dsp:cNvSpPr/>
      </dsp:nvSpPr>
      <dsp:spPr>
        <a:xfrm>
          <a:off x="2940" y="2037462"/>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Fasting</a:t>
          </a:r>
          <a:endParaRPr lang="en-US" sz="2800" kern="1200" dirty="0">
            <a:solidFill>
              <a:srgbClr val="1F497D"/>
            </a:solidFill>
          </a:endParaRPr>
        </a:p>
      </dsp:txBody>
      <dsp:txXfrm>
        <a:off x="2940" y="2037462"/>
        <a:ext cx="2845850" cy="711462"/>
      </dsp:txXfrm>
    </dsp:sp>
    <dsp:sp modelId="{DB27AA5C-544B-8747-83D2-B74CF3902C65}">
      <dsp:nvSpPr>
        <dsp:cNvPr id="0" name=""/>
        <dsp:cNvSpPr/>
      </dsp:nvSpPr>
      <dsp:spPr>
        <a:xfrm>
          <a:off x="3247209" y="116513"/>
          <a:ext cx="2845850" cy="711462"/>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solidFill>
                <a:srgbClr val="1F497D"/>
              </a:solidFill>
            </a:rPr>
            <a:t>Jesus</a:t>
          </a:r>
          <a:endParaRPr lang="en-US" sz="3400" kern="1200" dirty="0">
            <a:solidFill>
              <a:srgbClr val="1F497D"/>
            </a:solidFill>
          </a:endParaRPr>
        </a:p>
      </dsp:txBody>
      <dsp:txXfrm>
        <a:off x="3247209" y="116513"/>
        <a:ext cx="2845850" cy="711462"/>
      </dsp:txXfrm>
    </dsp:sp>
    <dsp:sp modelId="{BC2E7FA8-2E2E-A74A-A11F-6DC5966B0297}">
      <dsp:nvSpPr>
        <dsp:cNvPr id="0" name=""/>
        <dsp:cNvSpPr/>
      </dsp:nvSpPr>
      <dsp:spPr>
        <a:xfrm rot="5400000">
          <a:off x="4607881" y="890228"/>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88B978A7-FEA5-7741-BE9C-4D3C88812C22}">
      <dsp:nvSpPr>
        <dsp:cNvPr id="0" name=""/>
        <dsp:cNvSpPr/>
      </dsp:nvSpPr>
      <dsp:spPr>
        <a:xfrm>
          <a:off x="3247209" y="1076987"/>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New Testament</a:t>
          </a:r>
          <a:endParaRPr lang="en-US" sz="2800" kern="1200" dirty="0">
            <a:solidFill>
              <a:srgbClr val="1F497D"/>
            </a:solidFill>
          </a:endParaRPr>
        </a:p>
      </dsp:txBody>
      <dsp:txXfrm>
        <a:off x="3247209" y="1076987"/>
        <a:ext cx="2845850" cy="711462"/>
      </dsp:txXfrm>
    </dsp:sp>
    <dsp:sp modelId="{2A064609-CCA5-2A49-A14C-27625718E04F}">
      <dsp:nvSpPr>
        <dsp:cNvPr id="0" name=""/>
        <dsp:cNvSpPr/>
      </dsp:nvSpPr>
      <dsp:spPr>
        <a:xfrm rot="5400000">
          <a:off x="4607881" y="1850703"/>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EF392346-B2FD-2E4A-8799-60B8C2B3E334}">
      <dsp:nvSpPr>
        <dsp:cNvPr id="0" name=""/>
        <dsp:cNvSpPr/>
      </dsp:nvSpPr>
      <dsp:spPr>
        <a:xfrm>
          <a:off x="3247209" y="2037462"/>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Feasting</a:t>
          </a:r>
          <a:endParaRPr lang="en-US" sz="2800" kern="1200" dirty="0">
            <a:solidFill>
              <a:srgbClr val="1F497D"/>
            </a:solidFill>
          </a:endParaRPr>
        </a:p>
      </dsp:txBody>
      <dsp:txXfrm>
        <a:off x="3247209" y="2037462"/>
        <a:ext cx="2845850" cy="711462"/>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098F79-823E-BB49-8942-79AE3415ABBF}">
      <dsp:nvSpPr>
        <dsp:cNvPr id="0" name=""/>
        <dsp:cNvSpPr/>
      </dsp:nvSpPr>
      <dsp:spPr>
        <a:xfrm>
          <a:off x="2940" y="116513"/>
          <a:ext cx="2845850" cy="711462"/>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F497D"/>
              </a:solidFill>
            </a:rPr>
            <a:t>Scribes &amp; Pharisees and John’s disciples</a:t>
          </a:r>
          <a:endParaRPr lang="en-US" sz="2000" kern="1200" dirty="0">
            <a:solidFill>
              <a:srgbClr val="1F497D"/>
            </a:solidFill>
          </a:endParaRPr>
        </a:p>
      </dsp:txBody>
      <dsp:txXfrm>
        <a:off x="2940" y="116513"/>
        <a:ext cx="2845850" cy="711462"/>
      </dsp:txXfrm>
    </dsp:sp>
    <dsp:sp modelId="{F82C98A9-7422-F341-AB8C-9681A38E9D60}">
      <dsp:nvSpPr>
        <dsp:cNvPr id="0" name=""/>
        <dsp:cNvSpPr/>
      </dsp:nvSpPr>
      <dsp:spPr>
        <a:xfrm rot="5400000">
          <a:off x="1363612" y="890228"/>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E7E70C37-AF17-414B-8BCC-82FB8FB1BEDD}">
      <dsp:nvSpPr>
        <dsp:cNvPr id="0" name=""/>
        <dsp:cNvSpPr/>
      </dsp:nvSpPr>
      <dsp:spPr>
        <a:xfrm>
          <a:off x="2940" y="1076987"/>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Old Testament</a:t>
          </a:r>
          <a:endParaRPr lang="en-US" sz="2800" kern="1200" dirty="0">
            <a:solidFill>
              <a:srgbClr val="1F497D"/>
            </a:solidFill>
          </a:endParaRPr>
        </a:p>
      </dsp:txBody>
      <dsp:txXfrm>
        <a:off x="2940" y="1076987"/>
        <a:ext cx="2845850" cy="711462"/>
      </dsp:txXfrm>
    </dsp:sp>
    <dsp:sp modelId="{BF9449CF-0D30-6949-89C3-6DB290ED7A22}">
      <dsp:nvSpPr>
        <dsp:cNvPr id="0" name=""/>
        <dsp:cNvSpPr/>
      </dsp:nvSpPr>
      <dsp:spPr>
        <a:xfrm rot="5400000">
          <a:off x="1363612" y="1850703"/>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2D6EEEF2-0E79-D84C-89F1-38CB7774C936}">
      <dsp:nvSpPr>
        <dsp:cNvPr id="0" name=""/>
        <dsp:cNvSpPr/>
      </dsp:nvSpPr>
      <dsp:spPr>
        <a:xfrm>
          <a:off x="2940" y="2037462"/>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Fasting</a:t>
          </a:r>
          <a:endParaRPr lang="en-US" sz="2800" kern="1200" dirty="0">
            <a:solidFill>
              <a:srgbClr val="1F497D"/>
            </a:solidFill>
          </a:endParaRPr>
        </a:p>
      </dsp:txBody>
      <dsp:txXfrm>
        <a:off x="2940" y="2037462"/>
        <a:ext cx="2845850" cy="711462"/>
      </dsp:txXfrm>
    </dsp:sp>
    <dsp:sp modelId="{DB27AA5C-544B-8747-83D2-B74CF3902C65}">
      <dsp:nvSpPr>
        <dsp:cNvPr id="0" name=""/>
        <dsp:cNvSpPr/>
      </dsp:nvSpPr>
      <dsp:spPr>
        <a:xfrm>
          <a:off x="3247209" y="116513"/>
          <a:ext cx="2845850" cy="711462"/>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solidFill>
                <a:srgbClr val="1F497D"/>
              </a:solidFill>
            </a:rPr>
            <a:t>Jesus</a:t>
          </a:r>
          <a:endParaRPr lang="en-US" sz="3400" kern="1200" dirty="0">
            <a:solidFill>
              <a:srgbClr val="1F497D"/>
            </a:solidFill>
          </a:endParaRPr>
        </a:p>
      </dsp:txBody>
      <dsp:txXfrm>
        <a:off x="3247209" y="116513"/>
        <a:ext cx="2845850" cy="711462"/>
      </dsp:txXfrm>
    </dsp:sp>
    <dsp:sp modelId="{BC2E7FA8-2E2E-A74A-A11F-6DC5966B0297}">
      <dsp:nvSpPr>
        <dsp:cNvPr id="0" name=""/>
        <dsp:cNvSpPr/>
      </dsp:nvSpPr>
      <dsp:spPr>
        <a:xfrm rot="5400000">
          <a:off x="4607881" y="890228"/>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88B978A7-FEA5-7741-BE9C-4D3C88812C22}">
      <dsp:nvSpPr>
        <dsp:cNvPr id="0" name=""/>
        <dsp:cNvSpPr/>
      </dsp:nvSpPr>
      <dsp:spPr>
        <a:xfrm>
          <a:off x="3247209" y="1076987"/>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New Testament</a:t>
          </a:r>
          <a:endParaRPr lang="en-US" sz="2800" kern="1200" dirty="0">
            <a:solidFill>
              <a:srgbClr val="1F497D"/>
            </a:solidFill>
          </a:endParaRPr>
        </a:p>
      </dsp:txBody>
      <dsp:txXfrm>
        <a:off x="3247209" y="1076987"/>
        <a:ext cx="2845850" cy="711462"/>
      </dsp:txXfrm>
    </dsp:sp>
    <dsp:sp modelId="{2A064609-CCA5-2A49-A14C-27625718E04F}">
      <dsp:nvSpPr>
        <dsp:cNvPr id="0" name=""/>
        <dsp:cNvSpPr/>
      </dsp:nvSpPr>
      <dsp:spPr>
        <a:xfrm rot="5400000">
          <a:off x="4607881" y="1850703"/>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EF392346-B2FD-2E4A-8799-60B8C2B3E334}">
      <dsp:nvSpPr>
        <dsp:cNvPr id="0" name=""/>
        <dsp:cNvSpPr/>
      </dsp:nvSpPr>
      <dsp:spPr>
        <a:xfrm>
          <a:off x="3247209" y="2037462"/>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Feasting</a:t>
          </a:r>
          <a:endParaRPr lang="en-US" sz="2800" kern="1200" dirty="0">
            <a:solidFill>
              <a:srgbClr val="1F497D"/>
            </a:solidFill>
          </a:endParaRPr>
        </a:p>
      </dsp:txBody>
      <dsp:txXfrm>
        <a:off x="3247209" y="2037462"/>
        <a:ext cx="2845850" cy="7114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2C35DC-6BB8-5C43-AD85-C6AE5FD4062D}">
      <dsp:nvSpPr>
        <dsp:cNvPr id="0" name=""/>
        <dsp:cNvSpPr/>
      </dsp:nvSpPr>
      <dsp:spPr>
        <a:xfrm>
          <a:off x="742" y="190683"/>
          <a:ext cx="3555603" cy="88890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Unshrunk cloth</a:t>
          </a:r>
          <a:endParaRPr lang="en-US" sz="3200" kern="1200" dirty="0">
            <a:solidFill>
              <a:srgbClr val="1F497D"/>
            </a:solidFill>
          </a:endParaRPr>
        </a:p>
      </dsp:txBody>
      <dsp:txXfrm>
        <a:off x="742" y="190683"/>
        <a:ext cx="3555603" cy="888900"/>
      </dsp:txXfrm>
    </dsp:sp>
    <dsp:sp modelId="{20AA5DBC-4522-B046-BB83-73600479B82E}">
      <dsp:nvSpPr>
        <dsp:cNvPr id="0" name=""/>
        <dsp:cNvSpPr/>
      </dsp:nvSpPr>
      <dsp:spPr>
        <a:xfrm rot="5400000">
          <a:off x="1700764" y="1157363"/>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94CBB596-29B5-A541-88F8-E3B2BB80C397}">
      <dsp:nvSpPr>
        <dsp:cNvPr id="0" name=""/>
        <dsp:cNvSpPr/>
      </dsp:nvSpPr>
      <dsp:spPr>
        <a:xfrm>
          <a:off x="742" y="1390699"/>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Old garment</a:t>
          </a:r>
        </a:p>
      </dsp:txBody>
      <dsp:txXfrm>
        <a:off x="742" y="1390699"/>
        <a:ext cx="3555603" cy="888900"/>
      </dsp:txXfrm>
    </dsp:sp>
    <dsp:sp modelId="{8221ACD7-EE98-8440-8500-E3C3AB4F284A}">
      <dsp:nvSpPr>
        <dsp:cNvPr id="0" name=""/>
        <dsp:cNvSpPr/>
      </dsp:nvSpPr>
      <dsp:spPr>
        <a:xfrm rot="5400000">
          <a:off x="1700764" y="2357379"/>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8BD5BF41-1672-614F-BAA6-2772618B1B4C}">
      <dsp:nvSpPr>
        <dsp:cNvPr id="0" name=""/>
        <dsp:cNvSpPr/>
      </dsp:nvSpPr>
      <dsp:spPr>
        <a:xfrm>
          <a:off x="742" y="2590715"/>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solidFill>
              <a:srgbClr val="1F497D"/>
            </a:solidFill>
          </a:endParaRPr>
        </a:p>
      </dsp:txBody>
      <dsp:txXfrm>
        <a:off x="742" y="2590715"/>
        <a:ext cx="3555603" cy="888900"/>
      </dsp:txXfrm>
    </dsp:sp>
    <dsp:sp modelId="{8A71DCB0-81E9-9E44-9A59-D6CE831F4281}">
      <dsp:nvSpPr>
        <dsp:cNvPr id="0" name=""/>
        <dsp:cNvSpPr/>
      </dsp:nvSpPr>
      <dsp:spPr>
        <a:xfrm>
          <a:off x="4054129" y="190683"/>
          <a:ext cx="3555603" cy="88890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solidFill>
              <a:srgbClr val="1F497D"/>
            </a:solidFill>
          </a:endParaRPr>
        </a:p>
      </dsp:txBody>
      <dsp:txXfrm>
        <a:off x="4054129" y="190683"/>
        <a:ext cx="3555603" cy="888900"/>
      </dsp:txXfrm>
    </dsp:sp>
    <dsp:sp modelId="{2CA36432-A5CA-7641-BB2D-825166BBB85C}">
      <dsp:nvSpPr>
        <dsp:cNvPr id="0" name=""/>
        <dsp:cNvSpPr/>
      </dsp:nvSpPr>
      <dsp:spPr>
        <a:xfrm rot="5400000">
          <a:off x="5754152" y="1157363"/>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5DF18514-E30C-D54C-95F7-53FBE053B2EA}">
      <dsp:nvSpPr>
        <dsp:cNvPr id="0" name=""/>
        <dsp:cNvSpPr/>
      </dsp:nvSpPr>
      <dsp:spPr>
        <a:xfrm>
          <a:off x="4054129" y="1390699"/>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solidFill>
              <a:srgbClr val="1F497D"/>
            </a:solidFill>
          </a:endParaRPr>
        </a:p>
      </dsp:txBody>
      <dsp:txXfrm>
        <a:off x="4054129" y="1390699"/>
        <a:ext cx="3555603" cy="888900"/>
      </dsp:txXfrm>
    </dsp:sp>
    <dsp:sp modelId="{4B752EC1-12F9-714D-8C7A-A391EEAAD7FE}">
      <dsp:nvSpPr>
        <dsp:cNvPr id="0" name=""/>
        <dsp:cNvSpPr/>
      </dsp:nvSpPr>
      <dsp:spPr>
        <a:xfrm rot="5400000">
          <a:off x="5754152" y="2357379"/>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BFC785CB-FDA6-4740-B951-901492768705}">
      <dsp:nvSpPr>
        <dsp:cNvPr id="0" name=""/>
        <dsp:cNvSpPr/>
      </dsp:nvSpPr>
      <dsp:spPr>
        <a:xfrm>
          <a:off x="4054129" y="2590715"/>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solidFill>
              <a:srgbClr val="1F497D"/>
            </a:solidFill>
          </a:endParaRPr>
        </a:p>
      </dsp:txBody>
      <dsp:txXfrm>
        <a:off x="4054129" y="2590715"/>
        <a:ext cx="3555603" cy="8889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2C35DC-6BB8-5C43-AD85-C6AE5FD4062D}">
      <dsp:nvSpPr>
        <dsp:cNvPr id="0" name=""/>
        <dsp:cNvSpPr/>
      </dsp:nvSpPr>
      <dsp:spPr>
        <a:xfrm>
          <a:off x="742" y="190683"/>
          <a:ext cx="3555603" cy="88890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Unshrunk cloth</a:t>
          </a:r>
          <a:endParaRPr lang="en-US" sz="3200" kern="1200" dirty="0">
            <a:solidFill>
              <a:srgbClr val="1F497D"/>
            </a:solidFill>
          </a:endParaRPr>
        </a:p>
      </dsp:txBody>
      <dsp:txXfrm>
        <a:off x="742" y="190683"/>
        <a:ext cx="3555603" cy="888900"/>
      </dsp:txXfrm>
    </dsp:sp>
    <dsp:sp modelId="{20AA5DBC-4522-B046-BB83-73600479B82E}">
      <dsp:nvSpPr>
        <dsp:cNvPr id="0" name=""/>
        <dsp:cNvSpPr/>
      </dsp:nvSpPr>
      <dsp:spPr>
        <a:xfrm rot="5400000">
          <a:off x="1700764" y="1157363"/>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94CBB596-29B5-A541-88F8-E3B2BB80C397}">
      <dsp:nvSpPr>
        <dsp:cNvPr id="0" name=""/>
        <dsp:cNvSpPr/>
      </dsp:nvSpPr>
      <dsp:spPr>
        <a:xfrm>
          <a:off x="742" y="1390699"/>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Old garment</a:t>
          </a:r>
        </a:p>
      </dsp:txBody>
      <dsp:txXfrm>
        <a:off x="742" y="1390699"/>
        <a:ext cx="3555603" cy="888900"/>
      </dsp:txXfrm>
    </dsp:sp>
    <dsp:sp modelId="{8221ACD7-EE98-8440-8500-E3C3AB4F284A}">
      <dsp:nvSpPr>
        <dsp:cNvPr id="0" name=""/>
        <dsp:cNvSpPr/>
      </dsp:nvSpPr>
      <dsp:spPr>
        <a:xfrm rot="5400000">
          <a:off x="1700764" y="2357379"/>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8BD5BF41-1672-614F-BAA6-2772618B1B4C}">
      <dsp:nvSpPr>
        <dsp:cNvPr id="0" name=""/>
        <dsp:cNvSpPr/>
      </dsp:nvSpPr>
      <dsp:spPr>
        <a:xfrm>
          <a:off x="742" y="2590715"/>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1F497D"/>
              </a:solidFill>
            </a:rPr>
            <a:t>Tear made worse</a:t>
          </a:r>
          <a:endParaRPr lang="en-US" sz="3000" kern="1200" dirty="0">
            <a:solidFill>
              <a:srgbClr val="1F497D"/>
            </a:solidFill>
          </a:endParaRPr>
        </a:p>
      </dsp:txBody>
      <dsp:txXfrm>
        <a:off x="742" y="2590715"/>
        <a:ext cx="3555603" cy="888900"/>
      </dsp:txXfrm>
    </dsp:sp>
    <dsp:sp modelId="{8A71DCB0-81E9-9E44-9A59-D6CE831F4281}">
      <dsp:nvSpPr>
        <dsp:cNvPr id="0" name=""/>
        <dsp:cNvSpPr/>
      </dsp:nvSpPr>
      <dsp:spPr>
        <a:xfrm>
          <a:off x="4054129" y="190683"/>
          <a:ext cx="3555603" cy="88890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solidFill>
              <a:srgbClr val="1F497D"/>
            </a:solidFill>
          </a:endParaRPr>
        </a:p>
      </dsp:txBody>
      <dsp:txXfrm>
        <a:off x="4054129" y="190683"/>
        <a:ext cx="3555603" cy="888900"/>
      </dsp:txXfrm>
    </dsp:sp>
    <dsp:sp modelId="{2CA36432-A5CA-7641-BB2D-825166BBB85C}">
      <dsp:nvSpPr>
        <dsp:cNvPr id="0" name=""/>
        <dsp:cNvSpPr/>
      </dsp:nvSpPr>
      <dsp:spPr>
        <a:xfrm rot="5400000">
          <a:off x="5754152" y="1157363"/>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5DF18514-E30C-D54C-95F7-53FBE053B2EA}">
      <dsp:nvSpPr>
        <dsp:cNvPr id="0" name=""/>
        <dsp:cNvSpPr/>
      </dsp:nvSpPr>
      <dsp:spPr>
        <a:xfrm>
          <a:off x="4054129" y="1390699"/>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solidFill>
              <a:srgbClr val="1F497D"/>
            </a:solidFill>
          </a:endParaRPr>
        </a:p>
      </dsp:txBody>
      <dsp:txXfrm>
        <a:off x="4054129" y="1390699"/>
        <a:ext cx="3555603" cy="888900"/>
      </dsp:txXfrm>
    </dsp:sp>
    <dsp:sp modelId="{4B752EC1-12F9-714D-8C7A-A391EEAAD7FE}">
      <dsp:nvSpPr>
        <dsp:cNvPr id="0" name=""/>
        <dsp:cNvSpPr/>
      </dsp:nvSpPr>
      <dsp:spPr>
        <a:xfrm rot="5400000">
          <a:off x="5754152" y="2357379"/>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BFC785CB-FDA6-4740-B951-901492768705}">
      <dsp:nvSpPr>
        <dsp:cNvPr id="0" name=""/>
        <dsp:cNvSpPr/>
      </dsp:nvSpPr>
      <dsp:spPr>
        <a:xfrm>
          <a:off x="4054129" y="2590715"/>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solidFill>
              <a:srgbClr val="1F497D"/>
            </a:solidFill>
          </a:endParaRPr>
        </a:p>
      </dsp:txBody>
      <dsp:txXfrm>
        <a:off x="4054129" y="2590715"/>
        <a:ext cx="3555603" cy="8889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2C35DC-6BB8-5C43-AD85-C6AE5FD4062D}">
      <dsp:nvSpPr>
        <dsp:cNvPr id="0" name=""/>
        <dsp:cNvSpPr/>
      </dsp:nvSpPr>
      <dsp:spPr>
        <a:xfrm>
          <a:off x="742" y="190683"/>
          <a:ext cx="3555603" cy="88890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Unshrunk cloth</a:t>
          </a:r>
          <a:endParaRPr lang="en-US" sz="3200" kern="1200" dirty="0">
            <a:solidFill>
              <a:srgbClr val="1F497D"/>
            </a:solidFill>
          </a:endParaRPr>
        </a:p>
      </dsp:txBody>
      <dsp:txXfrm>
        <a:off x="742" y="190683"/>
        <a:ext cx="3555603" cy="888900"/>
      </dsp:txXfrm>
    </dsp:sp>
    <dsp:sp modelId="{20AA5DBC-4522-B046-BB83-73600479B82E}">
      <dsp:nvSpPr>
        <dsp:cNvPr id="0" name=""/>
        <dsp:cNvSpPr/>
      </dsp:nvSpPr>
      <dsp:spPr>
        <a:xfrm rot="5400000">
          <a:off x="1700764" y="1157363"/>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94CBB596-29B5-A541-88F8-E3B2BB80C397}">
      <dsp:nvSpPr>
        <dsp:cNvPr id="0" name=""/>
        <dsp:cNvSpPr/>
      </dsp:nvSpPr>
      <dsp:spPr>
        <a:xfrm>
          <a:off x="742" y="1390699"/>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Old garment</a:t>
          </a:r>
        </a:p>
      </dsp:txBody>
      <dsp:txXfrm>
        <a:off x="742" y="1390699"/>
        <a:ext cx="3555603" cy="888900"/>
      </dsp:txXfrm>
    </dsp:sp>
    <dsp:sp modelId="{8221ACD7-EE98-8440-8500-E3C3AB4F284A}">
      <dsp:nvSpPr>
        <dsp:cNvPr id="0" name=""/>
        <dsp:cNvSpPr/>
      </dsp:nvSpPr>
      <dsp:spPr>
        <a:xfrm rot="5400000">
          <a:off x="1700764" y="2357379"/>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8BD5BF41-1672-614F-BAA6-2772618B1B4C}">
      <dsp:nvSpPr>
        <dsp:cNvPr id="0" name=""/>
        <dsp:cNvSpPr/>
      </dsp:nvSpPr>
      <dsp:spPr>
        <a:xfrm>
          <a:off x="742" y="2590715"/>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1F497D"/>
              </a:solidFill>
            </a:rPr>
            <a:t>Tear made worse</a:t>
          </a:r>
          <a:endParaRPr lang="en-US" sz="3000" kern="1200" dirty="0">
            <a:solidFill>
              <a:srgbClr val="1F497D"/>
            </a:solidFill>
          </a:endParaRPr>
        </a:p>
      </dsp:txBody>
      <dsp:txXfrm>
        <a:off x="742" y="2590715"/>
        <a:ext cx="3555603" cy="888900"/>
      </dsp:txXfrm>
    </dsp:sp>
    <dsp:sp modelId="{8A71DCB0-81E9-9E44-9A59-D6CE831F4281}">
      <dsp:nvSpPr>
        <dsp:cNvPr id="0" name=""/>
        <dsp:cNvSpPr/>
      </dsp:nvSpPr>
      <dsp:spPr>
        <a:xfrm>
          <a:off x="4054129" y="190683"/>
          <a:ext cx="3555603" cy="88890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New wine</a:t>
          </a:r>
          <a:endParaRPr lang="en-US" sz="3200" kern="1200" dirty="0">
            <a:solidFill>
              <a:srgbClr val="1F497D"/>
            </a:solidFill>
          </a:endParaRPr>
        </a:p>
      </dsp:txBody>
      <dsp:txXfrm>
        <a:off x="4054129" y="190683"/>
        <a:ext cx="3555603" cy="888900"/>
      </dsp:txXfrm>
    </dsp:sp>
    <dsp:sp modelId="{2CA36432-A5CA-7641-BB2D-825166BBB85C}">
      <dsp:nvSpPr>
        <dsp:cNvPr id="0" name=""/>
        <dsp:cNvSpPr/>
      </dsp:nvSpPr>
      <dsp:spPr>
        <a:xfrm rot="5400000">
          <a:off x="5754152" y="1157363"/>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5DF18514-E30C-D54C-95F7-53FBE053B2EA}">
      <dsp:nvSpPr>
        <dsp:cNvPr id="0" name=""/>
        <dsp:cNvSpPr/>
      </dsp:nvSpPr>
      <dsp:spPr>
        <a:xfrm>
          <a:off x="4054129" y="1390699"/>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solidFill>
              <a:srgbClr val="1F497D"/>
            </a:solidFill>
          </a:endParaRPr>
        </a:p>
      </dsp:txBody>
      <dsp:txXfrm>
        <a:off x="4054129" y="1390699"/>
        <a:ext cx="3555603" cy="888900"/>
      </dsp:txXfrm>
    </dsp:sp>
    <dsp:sp modelId="{4B752EC1-12F9-714D-8C7A-A391EEAAD7FE}">
      <dsp:nvSpPr>
        <dsp:cNvPr id="0" name=""/>
        <dsp:cNvSpPr/>
      </dsp:nvSpPr>
      <dsp:spPr>
        <a:xfrm rot="5400000">
          <a:off x="5754152" y="2357379"/>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BFC785CB-FDA6-4740-B951-901492768705}">
      <dsp:nvSpPr>
        <dsp:cNvPr id="0" name=""/>
        <dsp:cNvSpPr/>
      </dsp:nvSpPr>
      <dsp:spPr>
        <a:xfrm>
          <a:off x="4054129" y="2590715"/>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solidFill>
              <a:srgbClr val="1F497D"/>
            </a:solidFill>
          </a:endParaRPr>
        </a:p>
      </dsp:txBody>
      <dsp:txXfrm>
        <a:off x="4054129" y="2590715"/>
        <a:ext cx="3555603" cy="8889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2C35DC-6BB8-5C43-AD85-C6AE5FD4062D}">
      <dsp:nvSpPr>
        <dsp:cNvPr id="0" name=""/>
        <dsp:cNvSpPr/>
      </dsp:nvSpPr>
      <dsp:spPr>
        <a:xfrm>
          <a:off x="742" y="190683"/>
          <a:ext cx="3555603" cy="88890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Unshrunk cloth</a:t>
          </a:r>
          <a:endParaRPr lang="en-US" sz="3200" kern="1200" dirty="0">
            <a:solidFill>
              <a:srgbClr val="1F497D"/>
            </a:solidFill>
          </a:endParaRPr>
        </a:p>
      </dsp:txBody>
      <dsp:txXfrm>
        <a:off x="742" y="190683"/>
        <a:ext cx="3555603" cy="888900"/>
      </dsp:txXfrm>
    </dsp:sp>
    <dsp:sp modelId="{20AA5DBC-4522-B046-BB83-73600479B82E}">
      <dsp:nvSpPr>
        <dsp:cNvPr id="0" name=""/>
        <dsp:cNvSpPr/>
      </dsp:nvSpPr>
      <dsp:spPr>
        <a:xfrm rot="5400000">
          <a:off x="1700764" y="1157363"/>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94CBB596-29B5-A541-88F8-E3B2BB80C397}">
      <dsp:nvSpPr>
        <dsp:cNvPr id="0" name=""/>
        <dsp:cNvSpPr/>
      </dsp:nvSpPr>
      <dsp:spPr>
        <a:xfrm>
          <a:off x="742" y="1390699"/>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Old garment</a:t>
          </a:r>
        </a:p>
      </dsp:txBody>
      <dsp:txXfrm>
        <a:off x="742" y="1390699"/>
        <a:ext cx="3555603" cy="888900"/>
      </dsp:txXfrm>
    </dsp:sp>
    <dsp:sp modelId="{8221ACD7-EE98-8440-8500-E3C3AB4F284A}">
      <dsp:nvSpPr>
        <dsp:cNvPr id="0" name=""/>
        <dsp:cNvSpPr/>
      </dsp:nvSpPr>
      <dsp:spPr>
        <a:xfrm rot="5400000">
          <a:off x="1700764" y="2357379"/>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8BD5BF41-1672-614F-BAA6-2772618B1B4C}">
      <dsp:nvSpPr>
        <dsp:cNvPr id="0" name=""/>
        <dsp:cNvSpPr/>
      </dsp:nvSpPr>
      <dsp:spPr>
        <a:xfrm>
          <a:off x="742" y="2590715"/>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1F497D"/>
              </a:solidFill>
            </a:rPr>
            <a:t>Tear made worse</a:t>
          </a:r>
          <a:endParaRPr lang="en-US" sz="3000" kern="1200" dirty="0">
            <a:solidFill>
              <a:srgbClr val="1F497D"/>
            </a:solidFill>
          </a:endParaRPr>
        </a:p>
      </dsp:txBody>
      <dsp:txXfrm>
        <a:off x="742" y="2590715"/>
        <a:ext cx="3555603" cy="888900"/>
      </dsp:txXfrm>
    </dsp:sp>
    <dsp:sp modelId="{8A71DCB0-81E9-9E44-9A59-D6CE831F4281}">
      <dsp:nvSpPr>
        <dsp:cNvPr id="0" name=""/>
        <dsp:cNvSpPr/>
      </dsp:nvSpPr>
      <dsp:spPr>
        <a:xfrm>
          <a:off x="4054129" y="190683"/>
          <a:ext cx="3555603" cy="88890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New wine</a:t>
          </a:r>
          <a:endParaRPr lang="en-US" sz="3200" kern="1200" dirty="0">
            <a:solidFill>
              <a:srgbClr val="1F497D"/>
            </a:solidFill>
          </a:endParaRPr>
        </a:p>
      </dsp:txBody>
      <dsp:txXfrm>
        <a:off x="4054129" y="190683"/>
        <a:ext cx="3555603" cy="888900"/>
      </dsp:txXfrm>
    </dsp:sp>
    <dsp:sp modelId="{2CA36432-A5CA-7641-BB2D-825166BBB85C}">
      <dsp:nvSpPr>
        <dsp:cNvPr id="0" name=""/>
        <dsp:cNvSpPr/>
      </dsp:nvSpPr>
      <dsp:spPr>
        <a:xfrm rot="5400000">
          <a:off x="5754152" y="1157363"/>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5DF18514-E30C-D54C-95F7-53FBE053B2EA}">
      <dsp:nvSpPr>
        <dsp:cNvPr id="0" name=""/>
        <dsp:cNvSpPr/>
      </dsp:nvSpPr>
      <dsp:spPr>
        <a:xfrm>
          <a:off x="4054129" y="1390699"/>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Old wineskins</a:t>
          </a:r>
          <a:endParaRPr lang="en-US" sz="3200" kern="1200" dirty="0">
            <a:solidFill>
              <a:srgbClr val="1F497D"/>
            </a:solidFill>
          </a:endParaRPr>
        </a:p>
      </dsp:txBody>
      <dsp:txXfrm>
        <a:off x="4054129" y="1390699"/>
        <a:ext cx="3555603" cy="888900"/>
      </dsp:txXfrm>
    </dsp:sp>
    <dsp:sp modelId="{4B752EC1-12F9-714D-8C7A-A391EEAAD7FE}">
      <dsp:nvSpPr>
        <dsp:cNvPr id="0" name=""/>
        <dsp:cNvSpPr/>
      </dsp:nvSpPr>
      <dsp:spPr>
        <a:xfrm rot="5400000">
          <a:off x="5754152" y="2357379"/>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BFC785CB-FDA6-4740-B951-901492768705}">
      <dsp:nvSpPr>
        <dsp:cNvPr id="0" name=""/>
        <dsp:cNvSpPr/>
      </dsp:nvSpPr>
      <dsp:spPr>
        <a:xfrm>
          <a:off x="4054129" y="2590715"/>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solidFill>
              <a:srgbClr val="1F497D"/>
            </a:solidFill>
          </a:endParaRPr>
        </a:p>
      </dsp:txBody>
      <dsp:txXfrm>
        <a:off x="4054129" y="2590715"/>
        <a:ext cx="3555603" cy="8889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2C35DC-6BB8-5C43-AD85-C6AE5FD4062D}">
      <dsp:nvSpPr>
        <dsp:cNvPr id="0" name=""/>
        <dsp:cNvSpPr/>
      </dsp:nvSpPr>
      <dsp:spPr>
        <a:xfrm>
          <a:off x="742" y="190683"/>
          <a:ext cx="3555603" cy="88890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Unshrunk cloth</a:t>
          </a:r>
          <a:endParaRPr lang="en-US" sz="3200" kern="1200" dirty="0">
            <a:solidFill>
              <a:srgbClr val="1F497D"/>
            </a:solidFill>
          </a:endParaRPr>
        </a:p>
      </dsp:txBody>
      <dsp:txXfrm>
        <a:off x="742" y="190683"/>
        <a:ext cx="3555603" cy="888900"/>
      </dsp:txXfrm>
    </dsp:sp>
    <dsp:sp modelId="{20AA5DBC-4522-B046-BB83-73600479B82E}">
      <dsp:nvSpPr>
        <dsp:cNvPr id="0" name=""/>
        <dsp:cNvSpPr/>
      </dsp:nvSpPr>
      <dsp:spPr>
        <a:xfrm rot="5400000">
          <a:off x="1700764" y="1157363"/>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94CBB596-29B5-A541-88F8-E3B2BB80C397}">
      <dsp:nvSpPr>
        <dsp:cNvPr id="0" name=""/>
        <dsp:cNvSpPr/>
      </dsp:nvSpPr>
      <dsp:spPr>
        <a:xfrm>
          <a:off x="742" y="1390699"/>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Old garment</a:t>
          </a:r>
        </a:p>
      </dsp:txBody>
      <dsp:txXfrm>
        <a:off x="742" y="1390699"/>
        <a:ext cx="3555603" cy="888900"/>
      </dsp:txXfrm>
    </dsp:sp>
    <dsp:sp modelId="{8221ACD7-EE98-8440-8500-E3C3AB4F284A}">
      <dsp:nvSpPr>
        <dsp:cNvPr id="0" name=""/>
        <dsp:cNvSpPr/>
      </dsp:nvSpPr>
      <dsp:spPr>
        <a:xfrm rot="5400000">
          <a:off x="1700764" y="2357379"/>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8BD5BF41-1672-614F-BAA6-2772618B1B4C}">
      <dsp:nvSpPr>
        <dsp:cNvPr id="0" name=""/>
        <dsp:cNvSpPr/>
      </dsp:nvSpPr>
      <dsp:spPr>
        <a:xfrm>
          <a:off x="742" y="2590715"/>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1F497D"/>
              </a:solidFill>
            </a:rPr>
            <a:t>Tear made worse</a:t>
          </a:r>
          <a:endParaRPr lang="en-US" sz="3000" kern="1200" dirty="0">
            <a:solidFill>
              <a:srgbClr val="1F497D"/>
            </a:solidFill>
          </a:endParaRPr>
        </a:p>
      </dsp:txBody>
      <dsp:txXfrm>
        <a:off x="742" y="2590715"/>
        <a:ext cx="3555603" cy="888900"/>
      </dsp:txXfrm>
    </dsp:sp>
    <dsp:sp modelId="{8A71DCB0-81E9-9E44-9A59-D6CE831F4281}">
      <dsp:nvSpPr>
        <dsp:cNvPr id="0" name=""/>
        <dsp:cNvSpPr/>
      </dsp:nvSpPr>
      <dsp:spPr>
        <a:xfrm>
          <a:off x="4054129" y="190683"/>
          <a:ext cx="3555603" cy="88890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New wine</a:t>
          </a:r>
          <a:endParaRPr lang="en-US" sz="3200" kern="1200" dirty="0">
            <a:solidFill>
              <a:srgbClr val="1F497D"/>
            </a:solidFill>
          </a:endParaRPr>
        </a:p>
      </dsp:txBody>
      <dsp:txXfrm>
        <a:off x="4054129" y="190683"/>
        <a:ext cx="3555603" cy="888900"/>
      </dsp:txXfrm>
    </dsp:sp>
    <dsp:sp modelId="{2CA36432-A5CA-7641-BB2D-825166BBB85C}">
      <dsp:nvSpPr>
        <dsp:cNvPr id="0" name=""/>
        <dsp:cNvSpPr/>
      </dsp:nvSpPr>
      <dsp:spPr>
        <a:xfrm rot="5400000">
          <a:off x="5754152" y="1157363"/>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5DF18514-E30C-D54C-95F7-53FBE053B2EA}">
      <dsp:nvSpPr>
        <dsp:cNvPr id="0" name=""/>
        <dsp:cNvSpPr/>
      </dsp:nvSpPr>
      <dsp:spPr>
        <a:xfrm>
          <a:off x="4054129" y="1390699"/>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Old wineskins</a:t>
          </a:r>
          <a:endParaRPr lang="en-US" sz="3200" kern="1200" dirty="0">
            <a:solidFill>
              <a:srgbClr val="1F497D"/>
            </a:solidFill>
          </a:endParaRPr>
        </a:p>
      </dsp:txBody>
      <dsp:txXfrm>
        <a:off x="4054129" y="1390699"/>
        <a:ext cx="3555603" cy="888900"/>
      </dsp:txXfrm>
    </dsp:sp>
    <dsp:sp modelId="{4B752EC1-12F9-714D-8C7A-A391EEAAD7FE}">
      <dsp:nvSpPr>
        <dsp:cNvPr id="0" name=""/>
        <dsp:cNvSpPr/>
      </dsp:nvSpPr>
      <dsp:spPr>
        <a:xfrm rot="5400000">
          <a:off x="5754152" y="2357379"/>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BFC785CB-FDA6-4740-B951-901492768705}">
      <dsp:nvSpPr>
        <dsp:cNvPr id="0" name=""/>
        <dsp:cNvSpPr/>
      </dsp:nvSpPr>
      <dsp:spPr>
        <a:xfrm>
          <a:off x="4054129" y="2590715"/>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Spilled wine,         ruined wineskins</a:t>
          </a:r>
          <a:endParaRPr lang="en-US" sz="3200" kern="1200" dirty="0">
            <a:solidFill>
              <a:srgbClr val="1F497D"/>
            </a:solidFill>
          </a:endParaRPr>
        </a:p>
      </dsp:txBody>
      <dsp:txXfrm>
        <a:off x="4054129" y="2590715"/>
        <a:ext cx="3555603" cy="8889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2C35DC-6BB8-5C43-AD85-C6AE5FD4062D}">
      <dsp:nvSpPr>
        <dsp:cNvPr id="0" name=""/>
        <dsp:cNvSpPr/>
      </dsp:nvSpPr>
      <dsp:spPr>
        <a:xfrm>
          <a:off x="742" y="190683"/>
          <a:ext cx="3555603" cy="88890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Unshrunk cloth</a:t>
          </a:r>
          <a:endParaRPr lang="en-US" sz="3200" kern="1200" dirty="0">
            <a:solidFill>
              <a:srgbClr val="1F497D"/>
            </a:solidFill>
          </a:endParaRPr>
        </a:p>
      </dsp:txBody>
      <dsp:txXfrm>
        <a:off x="742" y="190683"/>
        <a:ext cx="3555603" cy="888900"/>
      </dsp:txXfrm>
    </dsp:sp>
    <dsp:sp modelId="{20AA5DBC-4522-B046-BB83-73600479B82E}">
      <dsp:nvSpPr>
        <dsp:cNvPr id="0" name=""/>
        <dsp:cNvSpPr/>
      </dsp:nvSpPr>
      <dsp:spPr>
        <a:xfrm rot="5400000">
          <a:off x="1700764" y="1157363"/>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94CBB596-29B5-A541-88F8-E3B2BB80C397}">
      <dsp:nvSpPr>
        <dsp:cNvPr id="0" name=""/>
        <dsp:cNvSpPr/>
      </dsp:nvSpPr>
      <dsp:spPr>
        <a:xfrm>
          <a:off x="742" y="1390699"/>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Old garment</a:t>
          </a:r>
        </a:p>
      </dsp:txBody>
      <dsp:txXfrm>
        <a:off x="742" y="1390699"/>
        <a:ext cx="3555603" cy="888900"/>
      </dsp:txXfrm>
    </dsp:sp>
    <dsp:sp modelId="{8221ACD7-EE98-8440-8500-E3C3AB4F284A}">
      <dsp:nvSpPr>
        <dsp:cNvPr id="0" name=""/>
        <dsp:cNvSpPr/>
      </dsp:nvSpPr>
      <dsp:spPr>
        <a:xfrm rot="5400000">
          <a:off x="1700764" y="2357379"/>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8BD5BF41-1672-614F-BAA6-2772618B1B4C}">
      <dsp:nvSpPr>
        <dsp:cNvPr id="0" name=""/>
        <dsp:cNvSpPr/>
      </dsp:nvSpPr>
      <dsp:spPr>
        <a:xfrm>
          <a:off x="742" y="2590715"/>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1F497D"/>
              </a:solidFill>
            </a:rPr>
            <a:t>Tear made worse</a:t>
          </a:r>
          <a:endParaRPr lang="en-US" sz="3000" kern="1200" dirty="0">
            <a:solidFill>
              <a:srgbClr val="1F497D"/>
            </a:solidFill>
          </a:endParaRPr>
        </a:p>
      </dsp:txBody>
      <dsp:txXfrm>
        <a:off x="742" y="2590715"/>
        <a:ext cx="3555603" cy="888900"/>
      </dsp:txXfrm>
    </dsp:sp>
    <dsp:sp modelId="{8A71DCB0-81E9-9E44-9A59-D6CE831F4281}">
      <dsp:nvSpPr>
        <dsp:cNvPr id="0" name=""/>
        <dsp:cNvSpPr/>
      </dsp:nvSpPr>
      <dsp:spPr>
        <a:xfrm>
          <a:off x="4054129" y="190683"/>
          <a:ext cx="3555603" cy="88890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New wine</a:t>
          </a:r>
          <a:endParaRPr lang="en-US" sz="3200" kern="1200" dirty="0">
            <a:solidFill>
              <a:srgbClr val="1F497D"/>
            </a:solidFill>
          </a:endParaRPr>
        </a:p>
      </dsp:txBody>
      <dsp:txXfrm>
        <a:off x="4054129" y="190683"/>
        <a:ext cx="3555603" cy="888900"/>
      </dsp:txXfrm>
    </dsp:sp>
    <dsp:sp modelId="{2CA36432-A5CA-7641-BB2D-825166BBB85C}">
      <dsp:nvSpPr>
        <dsp:cNvPr id="0" name=""/>
        <dsp:cNvSpPr/>
      </dsp:nvSpPr>
      <dsp:spPr>
        <a:xfrm rot="5400000">
          <a:off x="5754152" y="1157363"/>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5DF18514-E30C-D54C-95F7-53FBE053B2EA}">
      <dsp:nvSpPr>
        <dsp:cNvPr id="0" name=""/>
        <dsp:cNvSpPr/>
      </dsp:nvSpPr>
      <dsp:spPr>
        <a:xfrm>
          <a:off x="4054129" y="1390699"/>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Old wineskins</a:t>
          </a:r>
          <a:endParaRPr lang="en-US" sz="3200" kern="1200" dirty="0">
            <a:solidFill>
              <a:srgbClr val="1F497D"/>
            </a:solidFill>
          </a:endParaRPr>
        </a:p>
      </dsp:txBody>
      <dsp:txXfrm>
        <a:off x="4054129" y="1390699"/>
        <a:ext cx="3555603" cy="888900"/>
      </dsp:txXfrm>
    </dsp:sp>
    <dsp:sp modelId="{4B752EC1-12F9-714D-8C7A-A391EEAAD7FE}">
      <dsp:nvSpPr>
        <dsp:cNvPr id="0" name=""/>
        <dsp:cNvSpPr/>
      </dsp:nvSpPr>
      <dsp:spPr>
        <a:xfrm rot="5400000">
          <a:off x="5754152" y="2357379"/>
          <a:ext cx="155557" cy="155557"/>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BFC785CB-FDA6-4740-B951-901492768705}">
      <dsp:nvSpPr>
        <dsp:cNvPr id="0" name=""/>
        <dsp:cNvSpPr/>
      </dsp:nvSpPr>
      <dsp:spPr>
        <a:xfrm>
          <a:off x="4054129" y="2590715"/>
          <a:ext cx="3555603" cy="8889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1F497D"/>
              </a:solidFill>
            </a:rPr>
            <a:t>Spilled wine,         ruined wineskins</a:t>
          </a:r>
          <a:endParaRPr lang="en-US" sz="3200" kern="1200" dirty="0">
            <a:solidFill>
              <a:srgbClr val="1F497D"/>
            </a:solidFill>
          </a:endParaRPr>
        </a:p>
      </dsp:txBody>
      <dsp:txXfrm>
        <a:off x="4054129" y="2590715"/>
        <a:ext cx="3555603" cy="8889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098F79-823E-BB49-8942-79AE3415ABBF}">
      <dsp:nvSpPr>
        <dsp:cNvPr id="0" name=""/>
        <dsp:cNvSpPr/>
      </dsp:nvSpPr>
      <dsp:spPr>
        <a:xfrm>
          <a:off x="2940" y="116513"/>
          <a:ext cx="2845850" cy="711462"/>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F497D"/>
              </a:solidFill>
            </a:rPr>
            <a:t>Scribes &amp; Pharisees and John’s disciples</a:t>
          </a:r>
          <a:endParaRPr lang="en-US" sz="2000" kern="1200" dirty="0">
            <a:solidFill>
              <a:srgbClr val="1F497D"/>
            </a:solidFill>
          </a:endParaRPr>
        </a:p>
      </dsp:txBody>
      <dsp:txXfrm>
        <a:off x="2940" y="116513"/>
        <a:ext cx="2845850" cy="711462"/>
      </dsp:txXfrm>
    </dsp:sp>
    <dsp:sp modelId="{F82C98A9-7422-F341-AB8C-9681A38E9D60}">
      <dsp:nvSpPr>
        <dsp:cNvPr id="0" name=""/>
        <dsp:cNvSpPr/>
      </dsp:nvSpPr>
      <dsp:spPr>
        <a:xfrm rot="5400000">
          <a:off x="1363612" y="890228"/>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E7E70C37-AF17-414B-8BCC-82FB8FB1BEDD}">
      <dsp:nvSpPr>
        <dsp:cNvPr id="0" name=""/>
        <dsp:cNvSpPr/>
      </dsp:nvSpPr>
      <dsp:spPr>
        <a:xfrm>
          <a:off x="2940" y="1076987"/>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Old Testament</a:t>
          </a:r>
          <a:endParaRPr lang="en-US" sz="2800" kern="1200" dirty="0">
            <a:solidFill>
              <a:srgbClr val="1F497D"/>
            </a:solidFill>
          </a:endParaRPr>
        </a:p>
      </dsp:txBody>
      <dsp:txXfrm>
        <a:off x="2940" y="1076987"/>
        <a:ext cx="2845850" cy="711462"/>
      </dsp:txXfrm>
    </dsp:sp>
    <dsp:sp modelId="{BF9449CF-0D30-6949-89C3-6DB290ED7A22}">
      <dsp:nvSpPr>
        <dsp:cNvPr id="0" name=""/>
        <dsp:cNvSpPr/>
      </dsp:nvSpPr>
      <dsp:spPr>
        <a:xfrm rot="5400000">
          <a:off x="1363612" y="1850703"/>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2D6EEEF2-0E79-D84C-89F1-38CB7774C936}">
      <dsp:nvSpPr>
        <dsp:cNvPr id="0" name=""/>
        <dsp:cNvSpPr/>
      </dsp:nvSpPr>
      <dsp:spPr>
        <a:xfrm>
          <a:off x="2940" y="2037462"/>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Fasting</a:t>
          </a:r>
          <a:endParaRPr lang="en-US" sz="2800" kern="1200" dirty="0">
            <a:solidFill>
              <a:srgbClr val="1F497D"/>
            </a:solidFill>
          </a:endParaRPr>
        </a:p>
      </dsp:txBody>
      <dsp:txXfrm>
        <a:off x="2940" y="2037462"/>
        <a:ext cx="2845850" cy="711462"/>
      </dsp:txXfrm>
    </dsp:sp>
    <dsp:sp modelId="{DB27AA5C-544B-8747-83D2-B74CF3902C65}">
      <dsp:nvSpPr>
        <dsp:cNvPr id="0" name=""/>
        <dsp:cNvSpPr/>
      </dsp:nvSpPr>
      <dsp:spPr>
        <a:xfrm>
          <a:off x="3247209" y="116513"/>
          <a:ext cx="2845850" cy="711462"/>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dirty="0">
            <a:solidFill>
              <a:srgbClr val="1F497D"/>
            </a:solidFill>
          </a:endParaRPr>
        </a:p>
      </dsp:txBody>
      <dsp:txXfrm>
        <a:off x="3247209" y="116513"/>
        <a:ext cx="2845850" cy="711462"/>
      </dsp:txXfrm>
    </dsp:sp>
    <dsp:sp modelId="{BC2E7FA8-2E2E-A74A-A11F-6DC5966B0297}">
      <dsp:nvSpPr>
        <dsp:cNvPr id="0" name=""/>
        <dsp:cNvSpPr/>
      </dsp:nvSpPr>
      <dsp:spPr>
        <a:xfrm rot="5400000">
          <a:off x="4607881" y="890228"/>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88B978A7-FEA5-7741-BE9C-4D3C88812C22}">
      <dsp:nvSpPr>
        <dsp:cNvPr id="0" name=""/>
        <dsp:cNvSpPr/>
      </dsp:nvSpPr>
      <dsp:spPr>
        <a:xfrm>
          <a:off x="3247209" y="1076987"/>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a:solidFill>
              <a:srgbClr val="1F497D"/>
            </a:solidFill>
          </a:endParaRPr>
        </a:p>
      </dsp:txBody>
      <dsp:txXfrm>
        <a:off x="3247209" y="1076987"/>
        <a:ext cx="2845850" cy="711462"/>
      </dsp:txXfrm>
    </dsp:sp>
    <dsp:sp modelId="{2A064609-CCA5-2A49-A14C-27625718E04F}">
      <dsp:nvSpPr>
        <dsp:cNvPr id="0" name=""/>
        <dsp:cNvSpPr/>
      </dsp:nvSpPr>
      <dsp:spPr>
        <a:xfrm rot="5400000">
          <a:off x="4607881" y="1850703"/>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EF392346-B2FD-2E4A-8799-60B8C2B3E334}">
      <dsp:nvSpPr>
        <dsp:cNvPr id="0" name=""/>
        <dsp:cNvSpPr/>
      </dsp:nvSpPr>
      <dsp:spPr>
        <a:xfrm>
          <a:off x="3247209" y="2037462"/>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a:solidFill>
              <a:srgbClr val="1F497D"/>
            </a:solidFill>
          </a:endParaRPr>
        </a:p>
      </dsp:txBody>
      <dsp:txXfrm>
        <a:off x="3247209" y="2037462"/>
        <a:ext cx="2845850" cy="71146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098F79-823E-BB49-8942-79AE3415ABBF}">
      <dsp:nvSpPr>
        <dsp:cNvPr id="0" name=""/>
        <dsp:cNvSpPr/>
      </dsp:nvSpPr>
      <dsp:spPr>
        <a:xfrm>
          <a:off x="2940" y="116513"/>
          <a:ext cx="2845850" cy="711462"/>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F497D"/>
              </a:solidFill>
            </a:rPr>
            <a:t>Scribes &amp; Pharisees and John’s disciples</a:t>
          </a:r>
          <a:endParaRPr lang="en-US" sz="2000" kern="1200" dirty="0">
            <a:solidFill>
              <a:srgbClr val="1F497D"/>
            </a:solidFill>
          </a:endParaRPr>
        </a:p>
      </dsp:txBody>
      <dsp:txXfrm>
        <a:off x="2940" y="116513"/>
        <a:ext cx="2845850" cy="711462"/>
      </dsp:txXfrm>
    </dsp:sp>
    <dsp:sp modelId="{F82C98A9-7422-F341-AB8C-9681A38E9D60}">
      <dsp:nvSpPr>
        <dsp:cNvPr id="0" name=""/>
        <dsp:cNvSpPr/>
      </dsp:nvSpPr>
      <dsp:spPr>
        <a:xfrm rot="5400000">
          <a:off x="1363612" y="890228"/>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E7E70C37-AF17-414B-8BCC-82FB8FB1BEDD}">
      <dsp:nvSpPr>
        <dsp:cNvPr id="0" name=""/>
        <dsp:cNvSpPr/>
      </dsp:nvSpPr>
      <dsp:spPr>
        <a:xfrm>
          <a:off x="2940" y="1076987"/>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Old Testament</a:t>
          </a:r>
          <a:endParaRPr lang="en-US" sz="2800" kern="1200" dirty="0">
            <a:solidFill>
              <a:srgbClr val="1F497D"/>
            </a:solidFill>
          </a:endParaRPr>
        </a:p>
      </dsp:txBody>
      <dsp:txXfrm>
        <a:off x="2940" y="1076987"/>
        <a:ext cx="2845850" cy="711462"/>
      </dsp:txXfrm>
    </dsp:sp>
    <dsp:sp modelId="{BF9449CF-0D30-6949-89C3-6DB290ED7A22}">
      <dsp:nvSpPr>
        <dsp:cNvPr id="0" name=""/>
        <dsp:cNvSpPr/>
      </dsp:nvSpPr>
      <dsp:spPr>
        <a:xfrm rot="5400000">
          <a:off x="1363612" y="1850703"/>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2D6EEEF2-0E79-D84C-89F1-38CB7774C936}">
      <dsp:nvSpPr>
        <dsp:cNvPr id="0" name=""/>
        <dsp:cNvSpPr/>
      </dsp:nvSpPr>
      <dsp:spPr>
        <a:xfrm>
          <a:off x="2940" y="2037462"/>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Fasting</a:t>
          </a:r>
          <a:endParaRPr lang="en-US" sz="2800" kern="1200" dirty="0">
            <a:solidFill>
              <a:srgbClr val="1F497D"/>
            </a:solidFill>
          </a:endParaRPr>
        </a:p>
      </dsp:txBody>
      <dsp:txXfrm>
        <a:off x="2940" y="2037462"/>
        <a:ext cx="2845850" cy="711462"/>
      </dsp:txXfrm>
    </dsp:sp>
    <dsp:sp modelId="{DB27AA5C-544B-8747-83D2-B74CF3902C65}">
      <dsp:nvSpPr>
        <dsp:cNvPr id="0" name=""/>
        <dsp:cNvSpPr/>
      </dsp:nvSpPr>
      <dsp:spPr>
        <a:xfrm>
          <a:off x="3247209" y="116513"/>
          <a:ext cx="2845850" cy="711462"/>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solidFill>
                <a:srgbClr val="1F497D"/>
              </a:solidFill>
            </a:rPr>
            <a:t>Jesus</a:t>
          </a:r>
          <a:endParaRPr lang="en-US" sz="3400" kern="1200" dirty="0">
            <a:solidFill>
              <a:srgbClr val="1F497D"/>
            </a:solidFill>
          </a:endParaRPr>
        </a:p>
      </dsp:txBody>
      <dsp:txXfrm>
        <a:off x="3247209" y="116513"/>
        <a:ext cx="2845850" cy="711462"/>
      </dsp:txXfrm>
    </dsp:sp>
    <dsp:sp modelId="{BC2E7FA8-2E2E-A74A-A11F-6DC5966B0297}">
      <dsp:nvSpPr>
        <dsp:cNvPr id="0" name=""/>
        <dsp:cNvSpPr/>
      </dsp:nvSpPr>
      <dsp:spPr>
        <a:xfrm rot="5400000">
          <a:off x="4607881" y="890228"/>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88B978A7-FEA5-7741-BE9C-4D3C88812C22}">
      <dsp:nvSpPr>
        <dsp:cNvPr id="0" name=""/>
        <dsp:cNvSpPr/>
      </dsp:nvSpPr>
      <dsp:spPr>
        <a:xfrm>
          <a:off x="3247209" y="1076987"/>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New Testament</a:t>
          </a:r>
          <a:endParaRPr lang="en-US" sz="2800" kern="1200" dirty="0">
            <a:solidFill>
              <a:srgbClr val="1F497D"/>
            </a:solidFill>
          </a:endParaRPr>
        </a:p>
      </dsp:txBody>
      <dsp:txXfrm>
        <a:off x="3247209" y="1076987"/>
        <a:ext cx="2845850" cy="711462"/>
      </dsp:txXfrm>
    </dsp:sp>
    <dsp:sp modelId="{2A064609-CCA5-2A49-A14C-27625718E04F}">
      <dsp:nvSpPr>
        <dsp:cNvPr id="0" name=""/>
        <dsp:cNvSpPr/>
      </dsp:nvSpPr>
      <dsp:spPr>
        <a:xfrm rot="5400000">
          <a:off x="4607881" y="1850703"/>
          <a:ext cx="124505" cy="1245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EF392346-B2FD-2E4A-8799-60B8C2B3E334}">
      <dsp:nvSpPr>
        <dsp:cNvPr id="0" name=""/>
        <dsp:cNvSpPr/>
      </dsp:nvSpPr>
      <dsp:spPr>
        <a:xfrm>
          <a:off x="3247209" y="2037462"/>
          <a:ext cx="2845850" cy="7114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1F497D"/>
              </a:solidFill>
            </a:rPr>
            <a:t>Feasting</a:t>
          </a:r>
          <a:endParaRPr lang="en-US" sz="2800" kern="1200" dirty="0">
            <a:solidFill>
              <a:srgbClr val="1F497D"/>
            </a:solidFill>
          </a:endParaRPr>
        </a:p>
      </dsp:txBody>
      <dsp:txXfrm>
        <a:off x="3247209" y="2037462"/>
        <a:ext cx="2845850" cy="71146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16A31C3-59E6-784F-AC44-0EF7BED87D64}"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0153BB-34DD-554D-BBC5-C73065B567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E16A31C3-59E6-784F-AC44-0EF7BED87D64}"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0153BB-34DD-554D-BBC5-C73065B567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16A31C3-59E6-784F-AC44-0EF7BED87D64}"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E16A31C3-59E6-784F-AC44-0EF7BED87D64}"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Click icon to add picture</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E16A31C3-59E6-784F-AC44-0EF7BED87D64}"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Click icon to add picture</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Click icon to add picture</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16A31C3-59E6-784F-AC44-0EF7BED87D64}"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0153BB-34DD-554D-BBC5-C73065B567F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16A31C3-59E6-784F-AC44-0EF7BED87D64}"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0153BB-34DD-554D-BBC5-C73065B567F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16A31C3-59E6-784F-AC44-0EF7BED87D64}"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0153BB-34DD-554D-BBC5-C73065B567F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16A31C3-59E6-784F-AC44-0EF7BED87D64}"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6A31C3-59E6-784F-AC44-0EF7BED87D64}"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0153BB-34DD-554D-BBC5-C73065B567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6580094" y="188259"/>
            <a:ext cx="2133600" cy="365125"/>
          </a:xfrm>
        </p:spPr>
        <p:txBody>
          <a:bodyPr/>
          <a:lstStyle/>
          <a:p>
            <a:fld id="{E16A31C3-59E6-784F-AC44-0EF7BED87D64}"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0153BB-34DD-554D-BBC5-C73065B567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6580094" y="188259"/>
            <a:ext cx="2133600" cy="365125"/>
          </a:xfrm>
        </p:spPr>
        <p:txBody>
          <a:bodyPr/>
          <a:lstStyle/>
          <a:p>
            <a:fld id="{E16A31C3-59E6-784F-AC44-0EF7BED87D64}" type="datetimeFigureOut">
              <a:rPr lang="en-US" smtClean="0"/>
              <a:pPr/>
              <a:t>9/21/16</a:t>
            </a:fld>
            <a:endParaRPr lang="en-US" dirty="0"/>
          </a:p>
        </p:txBody>
      </p:sp>
      <p:sp>
        <p:nvSpPr>
          <p:cNvPr id="8" name="Footer Placeholder 7"/>
          <p:cNvSpPr>
            <a:spLocks noGrp="1"/>
          </p:cNvSpPr>
          <p:nvPr>
            <p:ph type="ftr" sz="quarter" idx="11"/>
          </p:nvPr>
        </p:nvSpPr>
        <p:spPr>
          <a:xfrm>
            <a:off x="1120588" y="188259"/>
            <a:ext cx="2895600" cy="365125"/>
          </a:xfrm>
        </p:spPr>
        <p:txBody>
          <a:bodyPr/>
          <a:lstStyle/>
          <a:p>
            <a:endParaRPr lang="en-US" dirty="0"/>
          </a:p>
        </p:txBody>
      </p:sp>
      <p:sp>
        <p:nvSpPr>
          <p:cNvPr id="9" name="Slide Number Placeholder 8"/>
          <p:cNvSpPr>
            <a:spLocks noGrp="1"/>
          </p:cNvSpPr>
          <p:nvPr>
            <p:ph type="sldNum" sz="quarter" idx="12"/>
          </p:nvPr>
        </p:nvSpPr>
        <p:spPr/>
        <p:txBody>
          <a:bodyPr/>
          <a:lstStyle/>
          <a:p>
            <a:fld id="{F20153BB-34DD-554D-BBC5-C73065B567F3}" type="slidenum">
              <a:rPr lang="en-US" smtClean="0"/>
              <a:pPr/>
              <a:t>‹#›</a:t>
            </a:fld>
            <a:endParaRPr lang="en-US" dirty="0"/>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16A31C3-59E6-784F-AC44-0EF7BED87D64}" type="datetimeFigureOut">
              <a:rPr lang="en-US" smtClean="0"/>
              <a:pPr/>
              <a:t>9/21/16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0153BB-34DD-554D-BBC5-C73065B567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A31C3-59E6-784F-AC44-0EF7BED87D64}" type="datetimeFigureOut">
              <a:rPr lang="en-US" smtClean="0"/>
              <a:pPr/>
              <a:t>9/21/16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0153BB-34DD-554D-BBC5-C73065B567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E16A31C3-59E6-784F-AC44-0EF7BED87D64}"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0153BB-34DD-554D-BBC5-C73065B567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E16A31C3-59E6-784F-AC44-0EF7BED87D64}" type="datetimeFigureOut">
              <a:rPr lang="en-US" smtClean="0"/>
              <a:pPr/>
              <a:t>9/21/16</a:t>
            </a:fld>
            <a:endParaRPr lang="en-US" dirty="0"/>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F20153BB-34DD-554D-BBC5-C73065B567F3}" type="slidenum">
              <a:rPr lang="en-US" smtClean="0"/>
              <a:pPr/>
              <a:t>‹#›</a:t>
            </a:fld>
            <a:endParaRPr lang="en-US" dirty="0"/>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png"/><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02725"/>
            <a:ext cx="9144000" cy="1532418"/>
          </a:xfrm>
        </p:spPr>
        <p:txBody>
          <a:bodyPr>
            <a:noAutofit/>
          </a:bodyPr>
          <a:lstStyle/>
          <a:p>
            <a:r>
              <a:rPr lang="en-US" sz="5000" b="1" dirty="0" smtClean="0">
                <a:solidFill>
                  <a:srgbClr val="FFFF00"/>
                </a:solidFill>
                <a:latin typeface="Big Caslon"/>
                <a:cs typeface="Big Caslon"/>
              </a:rPr>
              <a:t>Parable of the </a:t>
            </a:r>
            <a:br>
              <a:rPr lang="en-US" sz="5000" b="1" dirty="0" smtClean="0">
                <a:solidFill>
                  <a:srgbClr val="FFFF00"/>
                </a:solidFill>
                <a:latin typeface="Big Caslon"/>
                <a:cs typeface="Big Caslon"/>
              </a:rPr>
            </a:br>
            <a:r>
              <a:rPr lang="en-US" sz="5000" b="1" dirty="0" smtClean="0">
                <a:solidFill>
                  <a:srgbClr val="FFFF00"/>
                </a:solidFill>
                <a:latin typeface="Big Caslon"/>
                <a:cs typeface="Big Caslon"/>
              </a:rPr>
              <a:t>Garments and Wineskins</a:t>
            </a:r>
            <a:endParaRPr lang="en-US" sz="5000" b="1" dirty="0">
              <a:solidFill>
                <a:srgbClr val="FFFF00"/>
              </a:solidFill>
              <a:latin typeface="Big Caslon"/>
              <a:cs typeface="Big Caslon"/>
            </a:endParaRPr>
          </a:p>
        </p:txBody>
      </p:sp>
      <p:sp>
        <p:nvSpPr>
          <p:cNvPr id="3" name="Subtitle 2"/>
          <p:cNvSpPr>
            <a:spLocks noGrp="1"/>
          </p:cNvSpPr>
          <p:nvPr>
            <p:ph type="subTitle" idx="1"/>
          </p:nvPr>
        </p:nvSpPr>
        <p:spPr/>
        <p:txBody>
          <a:bodyPr>
            <a:normAutofit/>
          </a:bodyPr>
          <a:lstStyle/>
          <a:p>
            <a:r>
              <a:rPr lang="en-US" sz="4000" b="1" dirty="0" smtClean="0">
                <a:solidFill>
                  <a:srgbClr val="0000FF"/>
                </a:solidFill>
              </a:rPr>
              <a:t>Mark 2:13-22</a:t>
            </a:r>
          </a:p>
          <a:p>
            <a:endParaRPr lang="en-US" sz="4000" b="1" dirty="0" smtClean="0">
              <a:solidFill>
                <a:srgbClr val="0000FF"/>
              </a:solidFill>
            </a:endParaRPr>
          </a:p>
          <a:p>
            <a:r>
              <a:rPr lang="en-US" sz="4000" b="1" dirty="0" smtClean="0">
                <a:solidFill>
                  <a:srgbClr val="0000FF"/>
                </a:solidFill>
                <a:latin typeface="Baskerville Old Face"/>
                <a:cs typeface="Baskerville Old Face"/>
              </a:rPr>
              <a:t>						</a:t>
            </a:r>
            <a:r>
              <a:rPr lang="en-US" sz="3200" b="1" dirty="0" smtClean="0">
                <a:solidFill>
                  <a:srgbClr val="0000FF"/>
                </a:solidFill>
                <a:latin typeface="Baskerville Old Face"/>
                <a:cs typeface="Baskerville Old Face"/>
              </a:rPr>
              <a:t>Bill Perry</a:t>
            </a:r>
            <a:endParaRPr lang="en-US" sz="3200" b="1" dirty="0">
              <a:solidFill>
                <a:srgbClr val="0000FF"/>
              </a:solidFill>
              <a:latin typeface="Baskerville Old Face"/>
              <a:cs typeface="Baskerville Old Face"/>
            </a:endParaRPr>
          </a:p>
        </p:txBody>
      </p:sp>
      <p:pic>
        <p:nvPicPr>
          <p:cNvPr id="5" name="Picture 4"/>
          <p:cNvPicPr>
            <a:picLocks noChangeAspect="1"/>
          </p:cNvPicPr>
          <p:nvPr/>
        </p:nvPicPr>
        <p:blipFill>
          <a:blip r:embed="rId2"/>
          <a:stretch>
            <a:fillRect/>
          </a:stretch>
        </p:blipFill>
        <p:spPr>
          <a:xfrm>
            <a:off x="4145901" y="5009930"/>
            <a:ext cx="2470151" cy="1643773"/>
          </a:xfrm>
          <a:prstGeom prst="rect">
            <a:avLst/>
          </a:prstGeom>
          <a:solidFill>
            <a:srgbClr val="000000"/>
          </a:solidFill>
        </p:spPr>
      </p:pic>
      <p:pic>
        <p:nvPicPr>
          <p:cNvPr id="6" name="Picture 5"/>
          <p:cNvPicPr>
            <a:picLocks noChangeAspect="1"/>
          </p:cNvPicPr>
          <p:nvPr/>
        </p:nvPicPr>
        <p:blipFill>
          <a:blip r:embed="rId3"/>
          <a:stretch>
            <a:fillRect/>
          </a:stretch>
        </p:blipFill>
        <p:spPr>
          <a:xfrm>
            <a:off x="1282260" y="3827516"/>
            <a:ext cx="2880491" cy="1868706"/>
          </a:xfrm>
          <a:prstGeom prst="rect">
            <a:avLst/>
          </a:prstGeom>
          <a:solidFill>
            <a:srgbClr val="000000"/>
          </a:solid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Observe</a:t>
            </a:r>
            <a:endParaRPr lang="en-US" dirty="0">
              <a:solidFill>
                <a:srgbClr val="FFFFFF"/>
              </a:solidFill>
            </a:endParaRPr>
          </a:p>
        </p:txBody>
      </p:sp>
      <p:sp>
        <p:nvSpPr>
          <p:cNvPr id="4" name="Text Placeholder 3"/>
          <p:cNvSpPr>
            <a:spLocks noGrp="1"/>
          </p:cNvSpPr>
          <p:nvPr>
            <p:ph type="body" idx="1"/>
          </p:nvPr>
        </p:nvSpPr>
        <p:spPr/>
        <p:txBody>
          <a:bodyPr/>
          <a:lstStyle/>
          <a:p>
            <a:r>
              <a:rPr lang="en-US" dirty="0" smtClean="0"/>
              <a:t>Mark 2:18-19</a:t>
            </a:r>
            <a:endParaRPr lang="en-US" dirty="0"/>
          </a:p>
        </p:txBody>
      </p:sp>
      <p:sp>
        <p:nvSpPr>
          <p:cNvPr id="3" name="Content Placeholder 2"/>
          <p:cNvSpPr>
            <a:spLocks noGrp="1"/>
          </p:cNvSpPr>
          <p:nvPr>
            <p:ph sz="half" idx="2"/>
          </p:nvPr>
        </p:nvSpPr>
        <p:spPr/>
        <p:txBody>
          <a:bodyPr>
            <a:normAutofit fontScale="85000" lnSpcReduction="10000"/>
          </a:bodyPr>
          <a:lstStyle/>
          <a:p>
            <a:pPr>
              <a:buNone/>
            </a:pPr>
            <a:r>
              <a:rPr lang="en-US" dirty="0">
                <a:solidFill>
                  <a:srgbClr val="1F497D"/>
                </a:solidFill>
              </a:rPr>
              <a:t>	</a:t>
            </a:r>
            <a:r>
              <a:rPr lang="en-US" dirty="0" smtClean="0">
                <a:solidFill>
                  <a:srgbClr val="1F497D"/>
                </a:solidFill>
              </a:rPr>
              <a:t>“</a:t>
            </a:r>
            <a:r>
              <a:rPr lang="en-US" b="1" dirty="0" smtClean="0">
                <a:solidFill>
                  <a:srgbClr val="1F497D"/>
                </a:solidFill>
              </a:rPr>
              <a:t>The disciples of John and of the Pharisees were fasting. Then they came and said to him, ‘Why do the disciples of John and of the Pharisees fast, but your disciples do not fast?</a:t>
            </a:r>
            <a:r>
              <a:rPr lang="en-US" dirty="0" smtClean="0">
                <a:solidFill>
                  <a:srgbClr val="1F497D"/>
                </a:solidFill>
              </a:rPr>
              <a:t>’</a:t>
            </a:r>
          </a:p>
          <a:p>
            <a:pPr>
              <a:buNone/>
            </a:pPr>
            <a:r>
              <a:rPr lang="en-US" dirty="0">
                <a:solidFill>
                  <a:srgbClr val="1F497D"/>
                </a:solidFill>
              </a:rPr>
              <a:t>	</a:t>
            </a:r>
            <a:r>
              <a:rPr lang="en-US" dirty="0" smtClean="0">
                <a:solidFill>
                  <a:srgbClr val="1F497D"/>
                </a:solidFill>
              </a:rPr>
              <a:t>And Jesus said to them, ‘Can the friends of the bridegroom fast while the bridegroom is with them? As long as they have the bridegroom with them they cannot fast.’”</a:t>
            </a:r>
          </a:p>
          <a:p>
            <a:pPr>
              <a:buNone/>
            </a:pPr>
            <a:endParaRPr lang="en-US" dirty="0" smtClean="0">
              <a:solidFill>
                <a:srgbClr val="1F497D"/>
              </a:solidFill>
            </a:endParaRPr>
          </a:p>
          <a:p>
            <a:pPr>
              <a:buNone/>
            </a:pPr>
            <a:endParaRPr lang="en-US" dirty="0"/>
          </a:p>
        </p:txBody>
      </p:sp>
      <p:sp>
        <p:nvSpPr>
          <p:cNvPr id="5" name="Text Placeholder 4"/>
          <p:cNvSpPr>
            <a:spLocks noGrp="1"/>
          </p:cNvSpPr>
          <p:nvPr>
            <p:ph type="body" sz="quarter" idx="3"/>
          </p:nvPr>
        </p:nvSpPr>
        <p:spPr/>
        <p:txBody>
          <a:bodyPr/>
          <a:lstStyle/>
          <a:p>
            <a:r>
              <a:rPr lang="en-US" dirty="0" smtClean="0"/>
              <a:t>Insight</a:t>
            </a:r>
            <a:endParaRPr lang="en-US" dirty="0"/>
          </a:p>
        </p:txBody>
      </p:sp>
      <p:sp>
        <p:nvSpPr>
          <p:cNvPr id="6" name="Content Placeholder 5"/>
          <p:cNvSpPr>
            <a:spLocks noGrp="1"/>
          </p:cNvSpPr>
          <p:nvPr>
            <p:ph sz="quarter" idx="4"/>
          </p:nvPr>
        </p:nvSpPr>
        <p:spPr/>
        <p:txBody>
          <a:bodyPr/>
          <a:lstStyle/>
          <a:p>
            <a:pPr>
              <a:buNone/>
            </a:pPr>
            <a:r>
              <a:rPr lang="en-US" dirty="0" smtClean="0"/>
              <a:t>	</a:t>
            </a:r>
            <a:r>
              <a:rPr lang="en-US" i="1" dirty="0" smtClean="0"/>
              <a:t>John the Baptist’s disciples were another group asking Jesus why his followers feasted while they fasted.</a:t>
            </a:r>
            <a:endParaRPr lang="en-US" i="1" dirty="0"/>
          </a:p>
        </p:txBody>
      </p:sp>
      <p:sp>
        <p:nvSpPr>
          <p:cNvPr id="7" name="Right Brace 6"/>
          <p:cNvSpPr/>
          <p:nvPr/>
        </p:nvSpPr>
        <p:spPr>
          <a:xfrm>
            <a:off x="4686748" y="3065929"/>
            <a:ext cx="296041" cy="132590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5558295" y="4391835"/>
            <a:ext cx="2866984" cy="1885140"/>
          </a:xfrm>
          <a:prstGeom prst="rect">
            <a:avLst/>
          </a:prstGeom>
          <a:solidFill>
            <a:srgbClr val="000000"/>
          </a:solidFill>
        </p:spPr>
      </p:pic>
    </p:spTree>
  </p:cSld>
  <p:clrMapOvr>
    <a:masterClrMapping/>
  </p:clrMapOvr>
  <p:transition>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Observe</a:t>
            </a:r>
            <a:endParaRPr lang="en-US" dirty="0">
              <a:solidFill>
                <a:srgbClr val="FFFFFF"/>
              </a:solidFill>
            </a:endParaRPr>
          </a:p>
        </p:txBody>
      </p:sp>
      <p:sp>
        <p:nvSpPr>
          <p:cNvPr id="4" name="Text Placeholder 3"/>
          <p:cNvSpPr>
            <a:spLocks noGrp="1"/>
          </p:cNvSpPr>
          <p:nvPr>
            <p:ph type="body" idx="1"/>
          </p:nvPr>
        </p:nvSpPr>
        <p:spPr/>
        <p:txBody>
          <a:bodyPr/>
          <a:lstStyle/>
          <a:p>
            <a:r>
              <a:rPr lang="en-US" dirty="0" smtClean="0"/>
              <a:t>Mark 2:18-19</a:t>
            </a:r>
            <a:endParaRPr lang="en-US" dirty="0"/>
          </a:p>
        </p:txBody>
      </p:sp>
      <p:sp>
        <p:nvSpPr>
          <p:cNvPr id="3" name="Content Placeholder 2"/>
          <p:cNvSpPr>
            <a:spLocks noGrp="1"/>
          </p:cNvSpPr>
          <p:nvPr>
            <p:ph sz="half" idx="2"/>
          </p:nvPr>
        </p:nvSpPr>
        <p:spPr>
          <a:xfrm>
            <a:off x="1120588" y="3065929"/>
            <a:ext cx="3566160" cy="3061310"/>
          </a:xfrm>
        </p:spPr>
        <p:txBody>
          <a:bodyPr>
            <a:normAutofit lnSpcReduction="10000"/>
          </a:bodyPr>
          <a:lstStyle/>
          <a:p>
            <a:pPr>
              <a:buNone/>
            </a:pPr>
            <a:r>
              <a:rPr lang="en-US" sz="1500" dirty="0">
                <a:solidFill>
                  <a:srgbClr val="1F497D"/>
                </a:solidFill>
              </a:rPr>
              <a:t>	</a:t>
            </a:r>
            <a:r>
              <a:rPr lang="en-US" sz="1500" dirty="0" smtClean="0">
                <a:solidFill>
                  <a:srgbClr val="1F497D"/>
                </a:solidFill>
              </a:rPr>
              <a:t>“The disciples of John and of the Pharisees were fasting. Then they came and said to him, ‘Why do the disciples of John and of the Pharisees fast, but your disciples do not fast?’</a:t>
            </a:r>
          </a:p>
          <a:p>
            <a:pPr>
              <a:buNone/>
            </a:pPr>
            <a:r>
              <a:rPr lang="en-US" sz="1500" dirty="0">
                <a:solidFill>
                  <a:srgbClr val="1F497D"/>
                </a:solidFill>
              </a:rPr>
              <a:t>	</a:t>
            </a:r>
            <a:r>
              <a:rPr lang="en-US" sz="1500" b="1" dirty="0" smtClean="0">
                <a:solidFill>
                  <a:srgbClr val="1F497D"/>
                </a:solidFill>
              </a:rPr>
              <a:t>And Jesus said to them, ‘Can  the friends of the bridegroom  fast while the bridegroom is with them? As long as they have the bridegroom with them they cannot fast.’”</a:t>
            </a:r>
          </a:p>
          <a:p>
            <a:pPr>
              <a:buNone/>
            </a:pPr>
            <a:endParaRPr lang="en-US" dirty="0" smtClean="0">
              <a:solidFill>
                <a:srgbClr val="1F497D"/>
              </a:solidFill>
            </a:endParaRPr>
          </a:p>
          <a:p>
            <a:pPr>
              <a:buNone/>
            </a:pPr>
            <a:endParaRPr lang="en-US" dirty="0"/>
          </a:p>
        </p:txBody>
      </p:sp>
      <p:sp>
        <p:nvSpPr>
          <p:cNvPr id="5" name="Text Placeholder 4"/>
          <p:cNvSpPr>
            <a:spLocks noGrp="1"/>
          </p:cNvSpPr>
          <p:nvPr>
            <p:ph type="body" sz="quarter" idx="3"/>
          </p:nvPr>
        </p:nvSpPr>
        <p:spPr/>
        <p:txBody>
          <a:bodyPr/>
          <a:lstStyle/>
          <a:p>
            <a:r>
              <a:rPr lang="en-US" dirty="0" smtClean="0"/>
              <a:t>Insight</a:t>
            </a:r>
            <a:endParaRPr lang="en-US" dirty="0"/>
          </a:p>
        </p:txBody>
      </p:sp>
      <p:sp>
        <p:nvSpPr>
          <p:cNvPr id="6" name="Content Placeholder 5"/>
          <p:cNvSpPr>
            <a:spLocks noGrp="1"/>
          </p:cNvSpPr>
          <p:nvPr>
            <p:ph sz="quarter" idx="4"/>
          </p:nvPr>
        </p:nvSpPr>
        <p:spPr>
          <a:xfrm>
            <a:off x="5147533" y="3065929"/>
            <a:ext cx="3766279" cy="2944970"/>
          </a:xfrm>
        </p:spPr>
        <p:txBody>
          <a:bodyPr>
            <a:normAutofit lnSpcReduction="10000"/>
          </a:bodyPr>
          <a:lstStyle/>
          <a:p>
            <a:pPr>
              <a:buNone/>
            </a:pPr>
            <a:r>
              <a:rPr lang="en-US" dirty="0" smtClean="0"/>
              <a:t>	</a:t>
            </a:r>
            <a:endParaRPr lang="en-US" i="1" dirty="0" smtClean="0"/>
          </a:p>
          <a:p>
            <a:pPr>
              <a:buNone/>
            </a:pPr>
            <a:endParaRPr lang="en-US" i="1" dirty="0" smtClean="0"/>
          </a:p>
          <a:p>
            <a:pPr>
              <a:buNone/>
            </a:pPr>
            <a:r>
              <a:rPr lang="en-US" i="1" dirty="0" smtClean="0"/>
              <a:t>	</a:t>
            </a:r>
          </a:p>
          <a:p>
            <a:pPr>
              <a:buNone/>
            </a:pPr>
            <a:r>
              <a:rPr lang="en-US" i="1" dirty="0" smtClean="0"/>
              <a:t>	Jesus answers with another parable about a wedding. The bridegroom is here so  we feast, not fast. Jesus obviously is the bridegroom.</a:t>
            </a:r>
            <a:endParaRPr lang="en-US" i="1" dirty="0"/>
          </a:p>
        </p:txBody>
      </p:sp>
      <p:sp>
        <p:nvSpPr>
          <p:cNvPr id="7" name="Right Brace 6"/>
          <p:cNvSpPr/>
          <p:nvPr/>
        </p:nvSpPr>
        <p:spPr>
          <a:xfrm>
            <a:off x="4686748" y="4585735"/>
            <a:ext cx="296041" cy="127004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5637682" y="3019428"/>
            <a:ext cx="2776833" cy="1566307"/>
          </a:xfrm>
          <a:prstGeom prst="rect">
            <a:avLst/>
          </a:prstGeom>
          <a:solidFill>
            <a:srgbClr val="000000"/>
          </a:solidFill>
        </p:spPr>
      </p:pic>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Big Caslon"/>
                <a:cs typeface="Big Caslon"/>
              </a:rPr>
              <a:t>Text: Mark 2:20-22</a:t>
            </a:r>
            <a:endParaRPr lang="en-US" b="1" dirty="0">
              <a:solidFill>
                <a:srgbClr val="FFFF00"/>
              </a:solidFill>
              <a:latin typeface="Big Caslon"/>
              <a:cs typeface="Big Caslon"/>
            </a:endParaRPr>
          </a:p>
        </p:txBody>
      </p:sp>
      <p:sp>
        <p:nvSpPr>
          <p:cNvPr id="3" name="Content Placeholder 2"/>
          <p:cNvSpPr>
            <a:spLocks noGrp="1"/>
          </p:cNvSpPr>
          <p:nvPr>
            <p:ph idx="1"/>
          </p:nvPr>
        </p:nvSpPr>
        <p:spPr/>
        <p:txBody>
          <a:bodyPr>
            <a:normAutofit/>
          </a:bodyPr>
          <a:lstStyle/>
          <a:p>
            <a:pPr>
              <a:buNone/>
            </a:pPr>
            <a:r>
              <a:rPr lang="en-US" dirty="0">
                <a:solidFill>
                  <a:srgbClr val="1F497D"/>
                </a:solidFill>
              </a:rPr>
              <a:t>	</a:t>
            </a:r>
            <a:r>
              <a:rPr lang="en-US" dirty="0" smtClean="0">
                <a:solidFill>
                  <a:srgbClr val="1F497D"/>
                </a:solidFill>
              </a:rPr>
              <a:t>“‘But the days will come when the bridegroom will be taken away from them, and then they will fast in those days. No one sews a piece of unshrunk cloth on an old garment; or else the new piece pulls away from the old, and the tear is made worse. And no one puts new wine into old wineskins; or else the new wine bursts the wineskins, the wine is spilled, and the wineskins are ruined. But new wine must be put into new wineskins.’”</a:t>
            </a:r>
          </a:p>
          <a:p>
            <a:pPr>
              <a:buNone/>
            </a:pPr>
            <a:endParaRPr lang="en-US"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Observe</a:t>
            </a:r>
            <a:endParaRPr lang="en-US" dirty="0">
              <a:solidFill>
                <a:srgbClr val="FFFFFF"/>
              </a:solidFill>
            </a:endParaRPr>
          </a:p>
        </p:txBody>
      </p:sp>
      <p:sp>
        <p:nvSpPr>
          <p:cNvPr id="4" name="Text Placeholder 3"/>
          <p:cNvSpPr>
            <a:spLocks noGrp="1"/>
          </p:cNvSpPr>
          <p:nvPr>
            <p:ph type="body" idx="1"/>
          </p:nvPr>
        </p:nvSpPr>
        <p:spPr/>
        <p:txBody>
          <a:bodyPr/>
          <a:lstStyle/>
          <a:p>
            <a:r>
              <a:rPr lang="en-US" dirty="0" smtClean="0"/>
              <a:t>Mark 2:20-22</a:t>
            </a:r>
            <a:endParaRPr lang="en-US" dirty="0"/>
          </a:p>
        </p:txBody>
      </p:sp>
      <p:sp>
        <p:nvSpPr>
          <p:cNvPr id="3" name="Content Placeholder 2"/>
          <p:cNvSpPr>
            <a:spLocks noGrp="1"/>
          </p:cNvSpPr>
          <p:nvPr>
            <p:ph sz="half" idx="2"/>
          </p:nvPr>
        </p:nvSpPr>
        <p:spPr/>
        <p:txBody>
          <a:bodyPr>
            <a:normAutofit fontScale="85000" lnSpcReduction="10000"/>
          </a:bodyPr>
          <a:lstStyle/>
          <a:p>
            <a:pPr>
              <a:buNone/>
            </a:pPr>
            <a:r>
              <a:rPr lang="en-US" dirty="0">
                <a:solidFill>
                  <a:srgbClr val="1F497D"/>
                </a:solidFill>
              </a:rPr>
              <a:t>	</a:t>
            </a:r>
            <a:r>
              <a:rPr lang="en-US" dirty="0" smtClean="0">
                <a:solidFill>
                  <a:srgbClr val="1F497D"/>
                </a:solidFill>
              </a:rPr>
              <a:t>“</a:t>
            </a:r>
            <a:r>
              <a:rPr lang="en-US" b="1" dirty="0" smtClean="0">
                <a:solidFill>
                  <a:srgbClr val="1F497D"/>
                </a:solidFill>
              </a:rPr>
              <a:t>‘But the days will come when the bridegroom will be taken away from them, and then they will fast in those days. </a:t>
            </a:r>
            <a:r>
              <a:rPr lang="en-US" dirty="0" smtClean="0">
                <a:solidFill>
                  <a:srgbClr val="1F497D"/>
                </a:solidFill>
              </a:rPr>
              <a:t>No one sews a piece of unshrunk cloth on an old garment; or else the new piece pulls away from the old, and the tear is made worse. And no one puts new wine into old wineskins; or else the new wine bursts the wineskins, the wine is spilled, and the wineskins are ruined. But new wine must be put into new wineskins.’”</a:t>
            </a:r>
          </a:p>
          <a:p>
            <a:pPr>
              <a:buNone/>
            </a:pPr>
            <a:endParaRPr lang="en-US" dirty="0"/>
          </a:p>
        </p:txBody>
      </p:sp>
      <p:sp>
        <p:nvSpPr>
          <p:cNvPr id="5" name="Text Placeholder 4"/>
          <p:cNvSpPr>
            <a:spLocks noGrp="1"/>
          </p:cNvSpPr>
          <p:nvPr>
            <p:ph type="body" sz="quarter" idx="3"/>
          </p:nvPr>
        </p:nvSpPr>
        <p:spPr/>
        <p:txBody>
          <a:bodyPr/>
          <a:lstStyle/>
          <a:p>
            <a:r>
              <a:rPr lang="en-US" dirty="0" smtClean="0"/>
              <a:t>Insight</a:t>
            </a:r>
            <a:endParaRPr lang="en-US" dirty="0"/>
          </a:p>
        </p:txBody>
      </p:sp>
      <p:sp>
        <p:nvSpPr>
          <p:cNvPr id="6" name="Content Placeholder 5"/>
          <p:cNvSpPr>
            <a:spLocks noGrp="1"/>
          </p:cNvSpPr>
          <p:nvPr>
            <p:ph sz="quarter" idx="4"/>
          </p:nvPr>
        </p:nvSpPr>
        <p:spPr/>
        <p:txBody>
          <a:bodyPr/>
          <a:lstStyle/>
          <a:p>
            <a:pPr>
              <a:buNone/>
            </a:pPr>
            <a:r>
              <a:rPr lang="en-US" dirty="0" smtClean="0"/>
              <a:t>	</a:t>
            </a:r>
            <a:r>
              <a:rPr lang="en-US" i="1" dirty="0" smtClean="0"/>
              <a:t>Jesus extends this parable saying his disciples will fast when he is taken away.</a:t>
            </a:r>
            <a:endParaRPr lang="en-US" i="1" dirty="0"/>
          </a:p>
        </p:txBody>
      </p:sp>
      <p:sp>
        <p:nvSpPr>
          <p:cNvPr id="7" name="Right Brace 6"/>
          <p:cNvSpPr/>
          <p:nvPr/>
        </p:nvSpPr>
        <p:spPr>
          <a:xfrm>
            <a:off x="4686748" y="3065929"/>
            <a:ext cx="334818" cy="79268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Picture 8"/>
          <p:cNvPicPr>
            <a:picLocks noChangeAspect="1"/>
          </p:cNvPicPr>
          <p:nvPr/>
        </p:nvPicPr>
        <p:blipFill>
          <a:blip r:embed="rId2"/>
          <a:srcRect l="42026"/>
          <a:stretch>
            <a:fillRect/>
          </a:stretch>
        </p:blipFill>
        <p:spPr>
          <a:xfrm>
            <a:off x="368377" y="3174144"/>
            <a:ext cx="790987" cy="1818026"/>
          </a:xfrm>
          <a:prstGeom prst="rect">
            <a:avLst/>
          </a:prstGeom>
          <a:solidFill>
            <a:srgbClr val="000000"/>
          </a:solid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Observe</a:t>
            </a:r>
            <a:endParaRPr lang="en-US" dirty="0">
              <a:solidFill>
                <a:srgbClr val="FFFFFF"/>
              </a:solidFill>
            </a:endParaRPr>
          </a:p>
        </p:txBody>
      </p:sp>
      <p:sp>
        <p:nvSpPr>
          <p:cNvPr id="4" name="Text Placeholder 3"/>
          <p:cNvSpPr>
            <a:spLocks noGrp="1"/>
          </p:cNvSpPr>
          <p:nvPr>
            <p:ph type="body" idx="1"/>
          </p:nvPr>
        </p:nvSpPr>
        <p:spPr/>
        <p:txBody>
          <a:bodyPr/>
          <a:lstStyle/>
          <a:p>
            <a:r>
              <a:rPr lang="en-US" dirty="0" smtClean="0"/>
              <a:t>Mark 2:20-22</a:t>
            </a:r>
            <a:endParaRPr lang="en-US" dirty="0"/>
          </a:p>
        </p:txBody>
      </p:sp>
      <p:sp>
        <p:nvSpPr>
          <p:cNvPr id="3" name="Content Placeholder 2"/>
          <p:cNvSpPr>
            <a:spLocks noGrp="1"/>
          </p:cNvSpPr>
          <p:nvPr>
            <p:ph sz="half" idx="2"/>
          </p:nvPr>
        </p:nvSpPr>
        <p:spPr/>
        <p:txBody>
          <a:bodyPr>
            <a:normAutofit fontScale="85000" lnSpcReduction="10000"/>
          </a:bodyPr>
          <a:lstStyle/>
          <a:p>
            <a:pPr>
              <a:buNone/>
            </a:pPr>
            <a:r>
              <a:rPr lang="en-US" dirty="0">
                <a:solidFill>
                  <a:srgbClr val="1F497D"/>
                </a:solidFill>
              </a:rPr>
              <a:t>	</a:t>
            </a:r>
            <a:r>
              <a:rPr lang="en-US" dirty="0" smtClean="0">
                <a:solidFill>
                  <a:srgbClr val="1F497D"/>
                </a:solidFill>
              </a:rPr>
              <a:t>“‘But the days will come when the bridegroom will be taken away from them, and then they will fast in those days. </a:t>
            </a:r>
            <a:r>
              <a:rPr lang="en-US" b="1" dirty="0" smtClean="0">
                <a:solidFill>
                  <a:srgbClr val="1F497D"/>
                </a:solidFill>
              </a:rPr>
              <a:t>No one sews a piece of unshrunk cloth on an old garment; or else the new piece pulls away from the old, and the tear is made worse. </a:t>
            </a:r>
            <a:r>
              <a:rPr lang="en-US" dirty="0" smtClean="0">
                <a:solidFill>
                  <a:srgbClr val="1F497D"/>
                </a:solidFill>
              </a:rPr>
              <a:t>And no one puts new wine into old wineskins; or else the new wine bursts the wineskins, the wine is spilled, and the wineskins are ruined. But new wine must be put into new wineskins.’”</a:t>
            </a:r>
          </a:p>
          <a:p>
            <a:pPr>
              <a:buNone/>
            </a:pPr>
            <a:endParaRPr lang="en-US" dirty="0"/>
          </a:p>
        </p:txBody>
      </p:sp>
      <p:sp>
        <p:nvSpPr>
          <p:cNvPr id="5" name="Text Placeholder 4"/>
          <p:cNvSpPr>
            <a:spLocks noGrp="1"/>
          </p:cNvSpPr>
          <p:nvPr>
            <p:ph type="body" sz="quarter" idx="3"/>
          </p:nvPr>
        </p:nvSpPr>
        <p:spPr/>
        <p:txBody>
          <a:bodyPr/>
          <a:lstStyle/>
          <a:p>
            <a:r>
              <a:rPr lang="en-US" dirty="0" smtClean="0"/>
              <a:t>Insight</a:t>
            </a:r>
            <a:endParaRPr lang="en-US" dirty="0"/>
          </a:p>
        </p:txBody>
      </p:sp>
      <p:sp>
        <p:nvSpPr>
          <p:cNvPr id="6" name="Content Placeholder 5"/>
          <p:cNvSpPr>
            <a:spLocks noGrp="1"/>
          </p:cNvSpPr>
          <p:nvPr>
            <p:ph sz="quarter" idx="4"/>
          </p:nvPr>
        </p:nvSpPr>
        <p:spPr>
          <a:xfrm>
            <a:off x="5147534" y="3286605"/>
            <a:ext cx="3566160" cy="2990370"/>
          </a:xfrm>
        </p:spPr>
        <p:txBody>
          <a:bodyPr/>
          <a:lstStyle/>
          <a:p>
            <a:pPr>
              <a:buNone/>
            </a:pPr>
            <a:r>
              <a:rPr lang="en-US" dirty="0" smtClean="0"/>
              <a:t>	</a:t>
            </a:r>
            <a:r>
              <a:rPr lang="en-US" i="1" dirty="0" smtClean="0"/>
              <a:t>Jesus introduces a new parable about an old garment with a tear in it. Common sense said you don’t sew on a patch made of new (</a:t>
            </a:r>
            <a:r>
              <a:rPr lang="en-US" i="1" dirty="0" err="1" smtClean="0"/>
              <a:t>unshrunk</a:t>
            </a:r>
            <a:r>
              <a:rPr lang="en-US" i="1" dirty="0" smtClean="0"/>
              <a:t>) cloth because when it shrinks the original tear will become bigger (worse).</a:t>
            </a:r>
            <a:endParaRPr lang="en-US" i="1" dirty="0"/>
          </a:p>
        </p:txBody>
      </p:sp>
      <p:sp>
        <p:nvSpPr>
          <p:cNvPr id="7" name="Right Brace 6"/>
          <p:cNvSpPr/>
          <p:nvPr/>
        </p:nvSpPr>
        <p:spPr>
          <a:xfrm>
            <a:off x="4686748" y="3742269"/>
            <a:ext cx="334818" cy="101797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67373" y="3908364"/>
            <a:ext cx="1280147" cy="851880"/>
          </a:xfrm>
          <a:prstGeom prst="rect">
            <a:avLst/>
          </a:prstGeom>
          <a:solidFill>
            <a:srgbClr val="000000"/>
          </a:solidFill>
        </p:spPr>
      </p:pic>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Observe</a:t>
            </a:r>
            <a:endParaRPr lang="en-US" dirty="0">
              <a:solidFill>
                <a:srgbClr val="FFFFFF"/>
              </a:solidFill>
            </a:endParaRPr>
          </a:p>
        </p:txBody>
      </p:sp>
      <p:sp>
        <p:nvSpPr>
          <p:cNvPr id="4" name="Text Placeholder 3"/>
          <p:cNvSpPr>
            <a:spLocks noGrp="1"/>
          </p:cNvSpPr>
          <p:nvPr>
            <p:ph type="body" idx="1"/>
          </p:nvPr>
        </p:nvSpPr>
        <p:spPr/>
        <p:txBody>
          <a:bodyPr/>
          <a:lstStyle/>
          <a:p>
            <a:r>
              <a:rPr lang="en-US" dirty="0" smtClean="0"/>
              <a:t>Mark 2:20-22</a:t>
            </a:r>
            <a:endParaRPr lang="en-US" dirty="0"/>
          </a:p>
        </p:txBody>
      </p:sp>
      <p:sp>
        <p:nvSpPr>
          <p:cNvPr id="3" name="Content Placeholder 2"/>
          <p:cNvSpPr>
            <a:spLocks noGrp="1"/>
          </p:cNvSpPr>
          <p:nvPr>
            <p:ph sz="half" idx="2"/>
          </p:nvPr>
        </p:nvSpPr>
        <p:spPr/>
        <p:txBody>
          <a:bodyPr>
            <a:normAutofit fontScale="85000" lnSpcReduction="10000"/>
          </a:bodyPr>
          <a:lstStyle/>
          <a:p>
            <a:pPr>
              <a:buNone/>
            </a:pPr>
            <a:r>
              <a:rPr lang="en-US" dirty="0">
                <a:solidFill>
                  <a:srgbClr val="1F497D"/>
                </a:solidFill>
              </a:rPr>
              <a:t>	</a:t>
            </a:r>
            <a:r>
              <a:rPr lang="en-US" dirty="0" smtClean="0">
                <a:solidFill>
                  <a:srgbClr val="1F497D"/>
                </a:solidFill>
              </a:rPr>
              <a:t>“‘But the days will come when the bridegroom will be taken away from them, and then they will fast in those days. No one sews a piece of unshrunk cloth on an old garment; or else the new piece pulls away from the old, and the tear is made worse. </a:t>
            </a:r>
            <a:r>
              <a:rPr lang="en-US" b="1" dirty="0" smtClean="0">
                <a:solidFill>
                  <a:srgbClr val="1F497D"/>
                </a:solidFill>
              </a:rPr>
              <a:t>And no one puts new wine into old wineskins; or else the new wine bursts the wineskins, the wine is spilled, and the wineskins are ruined. But new wine must be put into new wineskins.’</a:t>
            </a:r>
            <a:r>
              <a:rPr lang="en-US" dirty="0" smtClean="0">
                <a:solidFill>
                  <a:srgbClr val="1F497D"/>
                </a:solidFill>
              </a:rPr>
              <a:t>”</a:t>
            </a:r>
          </a:p>
          <a:p>
            <a:pPr>
              <a:buNone/>
            </a:pPr>
            <a:endParaRPr lang="en-US" dirty="0"/>
          </a:p>
        </p:txBody>
      </p:sp>
      <p:sp>
        <p:nvSpPr>
          <p:cNvPr id="5" name="Text Placeholder 4"/>
          <p:cNvSpPr>
            <a:spLocks noGrp="1"/>
          </p:cNvSpPr>
          <p:nvPr>
            <p:ph type="body" sz="quarter" idx="3"/>
          </p:nvPr>
        </p:nvSpPr>
        <p:spPr/>
        <p:txBody>
          <a:bodyPr/>
          <a:lstStyle/>
          <a:p>
            <a:r>
              <a:rPr lang="en-US" dirty="0" smtClean="0"/>
              <a:t>Insight</a:t>
            </a:r>
            <a:endParaRPr lang="en-US" dirty="0"/>
          </a:p>
        </p:txBody>
      </p:sp>
      <p:sp>
        <p:nvSpPr>
          <p:cNvPr id="6" name="Content Placeholder 5"/>
          <p:cNvSpPr>
            <a:spLocks noGrp="1"/>
          </p:cNvSpPr>
          <p:nvPr>
            <p:ph sz="quarter" idx="4"/>
          </p:nvPr>
        </p:nvSpPr>
        <p:spPr>
          <a:xfrm>
            <a:off x="5147534" y="3451419"/>
            <a:ext cx="3566160" cy="2825555"/>
          </a:xfrm>
        </p:spPr>
        <p:txBody>
          <a:bodyPr/>
          <a:lstStyle/>
          <a:p>
            <a:pPr>
              <a:buNone/>
            </a:pPr>
            <a:r>
              <a:rPr lang="en-US" dirty="0" smtClean="0"/>
              <a:t>	</a:t>
            </a:r>
            <a:r>
              <a:rPr lang="en-US" i="1" dirty="0" smtClean="0"/>
              <a:t>Jesus introduces still another parable about an old wineskin that is stiff. If new wind (that is still fermenting) expands, this expansion/fermenting process will crack an old stiff wineskin, which causes the loss of both.</a:t>
            </a:r>
            <a:endParaRPr lang="en-US" i="1" dirty="0"/>
          </a:p>
        </p:txBody>
      </p:sp>
      <p:sp>
        <p:nvSpPr>
          <p:cNvPr id="7" name="Right Brace 6"/>
          <p:cNvSpPr/>
          <p:nvPr/>
        </p:nvSpPr>
        <p:spPr>
          <a:xfrm>
            <a:off x="4686748" y="4818415"/>
            <a:ext cx="334818" cy="115370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324121" y="5066734"/>
            <a:ext cx="997236" cy="905385"/>
          </a:xfrm>
          <a:prstGeom prst="rect">
            <a:avLst/>
          </a:prstGeom>
          <a:solidFill>
            <a:schemeClr val="bg1"/>
          </a:solid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Observations: 4 illustrations</a:t>
            </a:r>
            <a:endParaRPr lang="en-US" dirty="0">
              <a:solidFill>
                <a:srgbClr val="FFFFFF"/>
              </a:solidFill>
            </a:endParaRPr>
          </a:p>
        </p:txBody>
      </p:sp>
      <p:sp>
        <p:nvSpPr>
          <p:cNvPr id="3" name="Content Placeholder 2"/>
          <p:cNvSpPr>
            <a:spLocks noGrp="1"/>
          </p:cNvSpPr>
          <p:nvPr>
            <p:ph idx="1"/>
          </p:nvPr>
        </p:nvSpPr>
        <p:spPr/>
        <p:txBody>
          <a:bodyPr>
            <a:normAutofit/>
          </a:bodyPr>
          <a:lstStyle/>
          <a:p>
            <a:pPr>
              <a:buNone/>
            </a:pPr>
            <a:endParaRPr lang="en-US" dirty="0">
              <a:solidFill>
                <a:srgbClr val="1F497D"/>
              </a:solidFill>
            </a:endParaRPr>
          </a:p>
        </p:txBody>
      </p:sp>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Observations: 4 illustrations</a:t>
            </a:r>
            <a:endParaRPr lang="en-US" dirty="0">
              <a:solidFill>
                <a:srgbClr val="FFFFFF"/>
              </a:solidFill>
            </a:endParaRPr>
          </a:p>
        </p:txBody>
      </p:sp>
      <p:sp>
        <p:nvSpPr>
          <p:cNvPr id="3" name="Content Placeholder 2"/>
          <p:cNvSpPr>
            <a:spLocks noGrp="1"/>
          </p:cNvSpPr>
          <p:nvPr>
            <p:ph idx="1"/>
          </p:nvPr>
        </p:nvSpPr>
        <p:spPr/>
        <p:txBody>
          <a:bodyPr>
            <a:normAutofit/>
          </a:bodyPr>
          <a:lstStyle/>
          <a:p>
            <a:pPr>
              <a:buNone/>
            </a:pPr>
            <a:r>
              <a:rPr lang="en-US" dirty="0" smtClean="0">
                <a:solidFill>
                  <a:srgbClr val="1F497D"/>
                </a:solidFill>
              </a:rPr>
              <a:t>	1.	The physician</a:t>
            </a:r>
          </a:p>
        </p:txBody>
      </p:sp>
      <p:pic>
        <p:nvPicPr>
          <p:cNvPr id="4" name="Picture 3"/>
          <p:cNvPicPr>
            <a:picLocks noChangeAspect="1"/>
          </p:cNvPicPr>
          <p:nvPr/>
        </p:nvPicPr>
        <p:blipFill>
          <a:blip r:embed="rId2"/>
          <a:stretch>
            <a:fillRect/>
          </a:stretch>
        </p:blipFill>
        <p:spPr>
          <a:xfrm>
            <a:off x="4815552" y="2265931"/>
            <a:ext cx="1845442" cy="1239275"/>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Observations: 4 illustrations</a:t>
            </a:r>
            <a:endParaRPr lang="en-US" dirty="0">
              <a:solidFill>
                <a:srgbClr val="FFFFFF"/>
              </a:solidFill>
            </a:endParaRPr>
          </a:p>
        </p:txBody>
      </p:sp>
      <p:sp>
        <p:nvSpPr>
          <p:cNvPr id="3" name="Content Placeholder 2"/>
          <p:cNvSpPr>
            <a:spLocks noGrp="1"/>
          </p:cNvSpPr>
          <p:nvPr>
            <p:ph idx="1"/>
          </p:nvPr>
        </p:nvSpPr>
        <p:spPr/>
        <p:txBody>
          <a:bodyPr>
            <a:normAutofit/>
          </a:bodyPr>
          <a:lstStyle/>
          <a:p>
            <a:pPr>
              <a:buNone/>
            </a:pPr>
            <a:r>
              <a:rPr lang="en-US" dirty="0" smtClean="0">
                <a:solidFill>
                  <a:srgbClr val="1F497D"/>
                </a:solidFill>
              </a:rPr>
              <a:t>	1.	The physician</a:t>
            </a:r>
          </a:p>
          <a:p>
            <a:pPr>
              <a:buNone/>
            </a:pPr>
            <a:r>
              <a:rPr lang="en-US" dirty="0" smtClean="0">
                <a:solidFill>
                  <a:srgbClr val="1F497D"/>
                </a:solidFill>
              </a:rPr>
              <a:t>	2.	The bridegroom</a:t>
            </a:r>
          </a:p>
        </p:txBody>
      </p:sp>
      <p:pic>
        <p:nvPicPr>
          <p:cNvPr id="5" name="Picture 4"/>
          <p:cNvPicPr>
            <a:picLocks noChangeAspect="1"/>
          </p:cNvPicPr>
          <p:nvPr/>
        </p:nvPicPr>
        <p:blipFill>
          <a:blip r:embed="rId2"/>
          <a:srcRect b="6071"/>
          <a:stretch>
            <a:fillRect/>
          </a:stretch>
        </p:blipFill>
        <p:spPr>
          <a:xfrm>
            <a:off x="4690803" y="2453913"/>
            <a:ext cx="1364372" cy="1707661"/>
          </a:xfrm>
          <a:prstGeom prst="rect">
            <a:avLst/>
          </a:prstGeom>
          <a:solidFill>
            <a:srgbClr val="000000"/>
          </a:solid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Observations: 4 illustrations</a:t>
            </a:r>
            <a:endParaRPr lang="en-US" dirty="0">
              <a:solidFill>
                <a:srgbClr val="FFFFFF"/>
              </a:solidFill>
            </a:endParaRPr>
          </a:p>
        </p:txBody>
      </p:sp>
      <p:sp>
        <p:nvSpPr>
          <p:cNvPr id="3" name="Content Placeholder 2"/>
          <p:cNvSpPr>
            <a:spLocks noGrp="1"/>
          </p:cNvSpPr>
          <p:nvPr>
            <p:ph idx="1"/>
          </p:nvPr>
        </p:nvSpPr>
        <p:spPr/>
        <p:txBody>
          <a:bodyPr>
            <a:normAutofit/>
          </a:bodyPr>
          <a:lstStyle/>
          <a:p>
            <a:pPr>
              <a:buNone/>
            </a:pPr>
            <a:r>
              <a:rPr lang="en-US" dirty="0" smtClean="0">
                <a:solidFill>
                  <a:srgbClr val="1F497D"/>
                </a:solidFill>
              </a:rPr>
              <a:t>	1.	The physician</a:t>
            </a:r>
          </a:p>
          <a:p>
            <a:pPr>
              <a:buNone/>
            </a:pPr>
            <a:r>
              <a:rPr lang="en-US" dirty="0" smtClean="0">
                <a:solidFill>
                  <a:srgbClr val="1F497D"/>
                </a:solidFill>
              </a:rPr>
              <a:t>	2.	The bridegroom</a:t>
            </a:r>
          </a:p>
          <a:p>
            <a:pPr>
              <a:buNone/>
            </a:pPr>
            <a:r>
              <a:rPr lang="en-US" dirty="0" smtClean="0">
                <a:solidFill>
                  <a:srgbClr val="1F497D"/>
                </a:solidFill>
              </a:rPr>
              <a:t>	3.	The unshrunk patch on old garment</a:t>
            </a:r>
          </a:p>
        </p:txBody>
      </p:sp>
      <p:pic>
        <p:nvPicPr>
          <p:cNvPr id="4" name="Picture 3"/>
          <p:cNvPicPr>
            <a:picLocks noChangeAspect="1"/>
          </p:cNvPicPr>
          <p:nvPr/>
        </p:nvPicPr>
        <p:blipFill>
          <a:blip r:embed="rId2"/>
          <a:srcRect r="41134"/>
          <a:stretch>
            <a:fillRect/>
          </a:stretch>
        </p:blipFill>
        <p:spPr>
          <a:xfrm>
            <a:off x="6970089" y="3171442"/>
            <a:ext cx="1114427" cy="1259812"/>
          </a:xfrm>
          <a:prstGeom prst="rect">
            <a:avLst/>
          </a:prstGeom>
          <a:solidFill>
            <a:srgbClr val="000000"/>
          </a:solid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5000" b="1" dirty="0">
              <a:solidFill>
                <a:srgbClr val="0000FF"/>
              </a:solidFill>
              <a:latin typeface="Big Caslon"/>
              <a:cs typeface="Big Caslon"/>
            </a:endParaRPr>
          </a:p>
        </p:txBody>
      </p:sp>
      <p:sp>
        <p:nvSpPr>
          <p:cNvPr id="3" name="Subtitle 2"/>
          <p:cNvSpPr>
            <a:spLocks noGrp="1"/>
          </p:cNvSpPr>
          <p:nvPr>
            <p:ph type="body" idx="1"/>
          </p:nvPr>
        </p:nvSpPr>
        <p:spPr/>
        <p:txBody>
          <a:bodyPr>
            <a:normAutofit/>
          </a:bodyPr>
          <a:lstStyle/>
          <a:p>
            <a:endParaRPr lang="en-US" sz="3200" b="1" dirty="0">
              <a:solidFill>
                <a:srgbClr val="0000FF"/>
              </a:solidFill>
              <a:latin typeface="Baskerville Old Face"/>
              <a:cs typeface="Baskerville Old Face"/>
            </a:endParaRPr>
          </a:p>
        </p:txBody>
      </p:sp>
      <p:pic>
        <p:nvPicPr>
          <p:cNvPr id="7" name="Picture 6"/>
          <p:cNvPicPr>
            <a:picLocks noChangeAspect="1"/>
          </p:cNvPicPr>
          <p:nvPr/>
        </p:nvPicPr>
        <p:blipFill>
          <a:blip r:embed="rId2"/>
          <a:stretch>
            <a:fillRect/>
          </a:stretch>
        </p:blipFill>
        <p:spPr>
          <a:xfrm>
            <a:off x="921753" y="964754"/>
            <a:ext cx="5175321" cy="3691729"/>
          </a:xfrm>
          <a:prstGeom prst="rect">
            <a:avLst/>
          </a:prstGeom>
          <a:solidFill>
            <a:srgbClr val="000000"/>
          </a:solidFill>
        </p:spPr>
      </p:pic>
      <p:sp>
        <p:nvSpPr>
          <p:cNvPr id="8" name="TextBox 7"/>
          <p:cNvSpPr txBox="1"/>
          <p:nvPr/>
        </p:nvSpPr>
        <p:spPr>
          <a:xfrm>
            <a:off x="5749766" y="1081875"/>
            <a:ext cx="3002875" cy="2092881"/>
          </a:xfrm>
          <a:prstGeom prst="rect">
            <a:avLst/>
          </a:prstGeom>
          <a:noFill/>
        </p:spPr>
        <p:txBody>
          <a:bodyPr wrap="square" rtlCol="0">
            <a:spAutoFit/>
          </a:bodyPr>
          <a:lstStyle/>
          <a:p>
            <a:pPr algn="r"/>
            <a:r>
              <a:rPr lang="en-US" sz="2600" dirty="0" smtClean="0">
                <a:latin typeface="Book Antiqua"/>
                <a:cs typeface="Book Antiqua"/>
              </a:rPr>
              <a:t>Simply put, a parable is an earthly story    with a heavenly meaning.</a:t>
            </a:r>
            <a:endParaRPr lang="en-US" sz="2600" dirty="0">
              <a:latin typeface="Book Antiqua"/>
              <a:cs typeface="Book Antiqua"/>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Observations: 4 illustrations</a:t>
            </a:r>
            <a:endParaRPr lang="en-US" dirty="0">
              <a:solidFill>
                <a:srgbClr val="FFFFFF"/>
              </a:solidFill>
            </a:endParaRPr>
          </a:p>
        </p:txBody>
      </p:sp>
      <p:sp>
        <p:nvSpPr>
          <p:cNvPr id="3" name="Content Placeholder 2"/>
          <p:cNvSpPr>
            <a:spLocks noGrp="1"/>
          </p:cNvSpPr>
          <p:nvPr>
            <p:ph idx="1"/>
          </p:nvPr>
        </p:nvSpPr>
        <p:spPr/>
        <p:txBody>
          <a:bodyPr>
            <a:normAutofit/>
          </a:bodyPr>
          <a:lstStyle/>
          <a:p>
            <a:pPr>
              <a:buNone/>
            </a:pPr>
            <a:r>
              <a:rPr lang="en-US" dirty="0" smtClean="0">
                <a:solidFill>
                  <a:srgbClr val="1F497D"/>
                </a:solidFill>
              </a:rPr>
              <a:t>	1.	The physician</a:t>
            </a:r>
          </a:p>
          <a:p>
            <a:pPr>
              <a:buNone/>
            </a:pPr>
            <a:r>
              <a:rPr lang="en-US" dirty="0" smtClean="0">
                <a:solidFill>
                  <a:srgbClr val="1F497D"/>
                </a:solidFill>
              </a:rPr>
              <a:t>	2.	The bridegroom</a:t>
            </a:r>
          </a:p>
          <a:p>
            <a:pPr>
              <a:buNone/>
            </a:pPr>
            <a:r>
              <a:rPr lang="en-US" dirty="0" smtClean="0">
                <a:solidFill>
                  <a:srgbClr val="1F497D"/>
                </a:solidFill>
              </a:rPr>
              <a:t>	3.	The unshrunk patch on old garment</a:t>
            </a:r>
          </a:p>
          <a:p>
            <a:pPr>
              <a:buNone/>
            </a:pPr>
            <a:r>
              <a:rPr lang="en-US" dirty="0" smtClean="0">
                <a:solidFill>
                  <a:srgbClr val="1F497D"/>
                </a:solidFill>
              </a:rPr>
              <a:t>	4.	New wine in old wineskins</a:t>
            </a:r>
            <a:endParaRPr lang="en-US" dirty="0">
              <a:solidFill>
                <a:srgbClr val="1F497D"/>
              </a:solidFill>
            </a:endParaRPr>
          </a:p>
        </p:txBody>
      </p:sp>
      <p:pic>
        <p:nvPicPr>
          <p:cNvPr id="4" name="Picture 3"/>
          <p:cNvPicPr>
            <a:picLocks noChangeAspect="1"/>
          </p:cNvPicPr>
          <p:nvPr/>
        </p:nvPicPr>
        <p:blipFill>
          <a:blip r:embed="rId2"/>
          <a:stretch>
            <a:fillRect/>
          </a:stretch>
        </p:blipFill>
        <p:spPr>
          <a:xfrm>
            <a:off x="5574131" y="4173374"/>
            <a:ext cx="2464799" cy="1790025"/>
          </a:xfrm>
          <a:prstGeom prst="rect">
            <a:avLst/>
          </a:prstGeom>
          <a:solidFill>
            <a:schemeClr val="bg1"/>
          </a:solid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Observations: 4 illustrations</a:t>
            </a:r>
            <a:endParaRPr lang="en-US" dirty="0">
              <a:solidFill>
                <a:srgbClr val="FFFFFF"/>
              </a:solidFill>
            </a:endParaRPr>
          </a:p>
        </p:txBody>
      </p:sp>
      <p:sp>
        <p:nvSpPr>
          <p:cNvPr id="3" name="Content Placeholder 2"/>
          <p:cNvSpPr>
            <a:spLocks noGrp="1"/>
          </p:cNvSpPr>
          <p:nvPr>
            <p:ph idx="1"/>
          </p:nvPr>
        </p:nvSpPr>
        <p:spPr/>
        <p:txBody>
          <a:bodyPr>
            <a:normAutofit/>
          </a:bodyPr>
          <a:lstStyle/>
          <a:p>
            <a:pPr>
              <a:buNone/>
            </a:pPr>
            <a:r>
              <a:rPr lang="en-US" dirty="0" smtClean="0">
                <a:solidFill>
                  <a:srgbClr val="1F497D"/>
                </a:solidFill>
              </a:rPr>
              <a:t>	1.	The physician</a:t>
            </a:r>
          </a:p>
          <a:p>
            <a:pPr>
              <a:buNone/>
            </a:pPr>
            <a:r>
              <a:rPr lang="en-US" dirty="0" smtClean="0">
                <a:solidFill>
                  <a:srgbClr val="1F497D"/>
                </a:solidFill>
              </a:rPr>
              <a:t>	2.	The bridegroom</a:t>
            </a:r>
          </a:p>
          <a:p>
            <a:pPr>
              <a:buNone/>
            </a:pPr>
            <a:r>
              <a:rPr lang="en-US" dirty="0" smtClean="0">
                <a:solidFill>
                  <a:srgbClr val="1F497D"/>
                </a:solidFill>
              </a:rPr>
              <a:t>	3.	The unshrunk patch on old garment</a:t>
            </a:r>
          </a:p>
          <a:p>
            <a:pPr>
              <a:buNone/>
            </a:pPr>
            <a:r>
              <a:rPr lang="en-US" dirty="0" smtClean="0">
                <a:solidFill>
                  <a:srgbClr val="1F497D"/>
                </a:solidFill>
              </a:rPr>
              <a:t>	4.	New wine in old wineskins</a:t>
            </a:r>
          </a:p>
          <a:p>
            <a:pPr>
              <a:buNone/>
            </a:pPr>
            <a:endParaRPr lang="en-US" sz="500" dirty="0" smtClean="0">
              <a:solidFill>
                <a:srgbClr val="1F497D"/>
              </a:solidFill>
            </a:endParaRPr>
          </a:p>
          <a:p>
            <a:pPr algn="ctr">
              <a:buNone/>
            </a:pPr>
            <a:r>
              <a:rPr lang="en-US" i="1" dirty="0" smtClean="0">
                <a:solidFill>
                  <a:schemeClr val="tx1"/>
                </a:solidFill>
                <a:latin typeface="Century Schoolbook"/>
                <a:cs typeface="Century Schoolbook"/>
              </a:rPr>
              <a:t>  All 4 stories are about common everyday situations that everyone knows about. It appeals to common sense.</a:t>
            </a:r>
            <a:endParaRPr lang="en-US" i="1" dirty="0">
              <a:solidFill>
                <a:schemeClr val="tx1"/>
              </a:solidFill>
              <a:latin typeface="Century Schoolbook"/>
              <a:cs typeface="Century Schoolbook"/>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solidFill>
                <a:srgbClr val="1F497D"/>
              </a:solidFill>
            </a:endParaRPr>
          </a:p>
        </p:txBody>
      </p:sp>
      <p:sp>
        <p:nvSpPr>
          <p:cNvPr id="3" name="Content Placeholder 2"/>
          <p:cNvSpPr>
            <a:spLocks noGrp="1"/>
          </p:cNvSpPr>
          <p:nvPr>
            <p:ph type="subTitle" idx="1"/>
          </p:nvPr>
        </p:nvSpPr>
        <p:spPr/>
        <p:txBody>
          <a:bodyPr>
            <a:noAutofit/>
          </a:bodyPr>
          <a:lstStyle/>
          <a:p>
            <a:pPr algn="ctr">
              <a:buNone/>
            </a:pPr>
            <a:r>
              <a:rPr lang="en-US" sz="2000" i="1" dirty="0" smtClean="0">
                <a:solidFill>
                  <a:srgbClr val="1F497D"/>
                </a:solidFill>
              </a:rPr>
              <a:t>The two illustrations of the physician and the bridegroom introduce and ‘set the table’ for the main meal of the double parable of the garments and the wineskins</a:t>
            </a:r>
            <a:r>
              <a:rPr lang="en-US" sz="1800" i="1" dirty="0" smtClean="0">
                <a:solidFill>
                  <a:srgbClr val="1F497D"/>
                </a:solidFill>
              </a:rPr>
              <a:t>.</a:t>
            </a:r>
            <a:endParaRPr lang="en-US" sz="1800" i="1" dirty="0">
              <a:solidFill>
                <a:srgbClr val="1F497D"/>
              </a:solidFill>
            </a:endParaRPr>
          </a:p>
        </p:txBody>
      </p:sp>
      <p:sp>
        <p:nvSpPr>
          <p:cNvPr id="5" name="Picture Placeholder 4"/>
          <p:cNvSpPr>
            <a:spLocks noGrp="1"/>
          </p:cNvSpPr>
          <p:nvPr>
            <p:ph type="pic" sz="quarter" idx="13"/>
          </p:nvPr>
        </p:nvSpPr>
        <p:spPr/>
      </p:sp>
      <p:sp>
        <p:nvSpPr>
          <p:cNvPr id="6" name="Picture Placeholder 5"/>
          <p:cNvSpPr>
            <a:spLocks noGrp="1"/>
          </p:cNvSpPr>
          <p:nvPr>
            <p:ph type="pic" sz="quarter" idx="14"/>
          </p:nvPr>
        </p:nvSpPr>
        <p:spPr>
          <a:xfrm>
            <a:off x="4928616" y="1129553"/>
            <a:ext cx="3986784" cy="2827982"/>
          </a:xfrm>
        </p:spPr>
      </p:sp>
      <p:pic>
        <p:nvPicPr>
          <p:cNvPr id="8" name="Picture 7"/>
          <p:cNvPicPr>
            <a:picLocks noChangeAspect="1"/>
          </p:cNvPicPr>
          <p:nvPr/>
        </p:nvPicPr>
        <p:blipFill>
          <a:blip r:embed="rId2"/>
          <a:stretch>
            <a:fillRect/>
          </a:stretch>
        </p:blipFill>
        <p:spPr>
          <a:xfrm>
            <a:off x="1213747" y="1498037"/>
            <a:ext cx="3479800" cy="2336800"/>
          </a:xfrm>
          <a:prstGeom prst="rect">
            <a:avLst/>
          </a:prstGeom>
          <a:solidFill>
            <a:schemeClr val="tx1"/>
          </a:solidFill>
        </p:spPr>
      </p:pic>
      <p:pic>
        <p:nvPicPr>
          <p:cNvPr id="9" name="Picture 8"/>
          <p:cNvPicPr>
            <a:picLocks noChangeAspect="1"/>
          </p:cNvPicPr>
          <p:nvPr/>
        </p:nvPicPr>
        <p:blipFill>
          <a:blip r:embed="rId3"/>
          <a:srcRect b="5276"/>
          <a:stretch>
            <a:fillRect/>
          </a:stretch>
        </p:blipFill>
        <p:spPr>
          <a:xfrm>
            <a:off x="5838376" y="1133856"/>
            <a:ext cx="2237106" cy="2823679"/>
          </a:xfrm>
          <a:prstGeom prst="rect">
            <a:avLst/>
          </a:prstGeom>
          <a:solidFill>
            <a:srgbClr val="000000"/>
          </a:solidFill>
        </p:spPr>
      </p:pic>
      <p:cxnSp>
        <p:nvCxnSpPr>
          <p:cNvPr id="11" name="Straight Arrow Connector 10"/>
          <p:cNvCxnSpPr/>
          <p:nvPr/>
        </p:nvCxnSpPr>
        <p:spPr>
          <a:xfrm rot="10800000">
            <a:off x="2805968" y="3957535"/>
            <a:ext cx="2107917" cy="12010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6" idx="2"/>
          </p:cNvCxnSpPr>
          <p:nvPr/>
        </p:nvCxnSpPr>
        <p:spPr>
          <a:xfrm rot="16200000" flipV="1">
            <a:off x="6413386" y="4466157"/>
            <a:ext cx="1201044" cy="183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mc:Choice xmlns:mp="http://schemas.microsoft.com/office/mac/powerpoint/2008/main" Requires="mp">
      <mc:AlternateContent>
        <mc:Choice Requires="mp">
          <mp:transition>
            <mp:cube dir="u"/>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u"/>
          </p:transition>
        </mc:Fallback>
      </mc:AlternateContent>
    </mc:Choice>
    <mc:Fallback>
      <mc:AlternateContent>
        <mc:Choice Requires="mp">
          <p:transition>
            <p:cover dir="u"/>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u"/>
          </p:transition>
        </mc:Fallback>
      </mc:AlternateContent>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Do We See A Pattern Here?</a:t>
            </a:r>
            <a:endParaRPr lang="en-US" dirty="0">
              <a:solidFill>
                <a:srgbClr val="FFFFFF"/>
              </a:solidFill>
            </a:endParaRPr>
          </a:p>
        </p:txBody>
      </p:sp>
      <p:graphicFrame>
        <p:nvGraphicFramePr>
          <p:cNvPr id="4" name="Content Placeholder 3"/>
          <p:cNvGraphicFramePr>
            <a:graphicFrameLocks noGrp="1"/>
          </p:cNvGraphicFramePr>
          <p:nvPr>
            <p:ph idx="1"/>
          </p:nvPr>
        </p:nvGraphicFramePr>
        <p:xfrm>
          <a:off x="1114425" y="2595563"/>
          <a:ext cx="7610475" cy="36703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rcRect r="41134"/>
          <a:stretch>
            <a:fillRect/>
          </a:stretch>
        </p:blipFill>
        <p:spPr>
          <a:xfrm>
            <a:off x="274011" y="2439627"/>
            <a:ext cx="947052" cy="1070602"/>
          </a:xfrm>
          <a:prstGeom prst="rect">
            <a:avLst/>
          </a:prstGeom>
          <a:solidFill>
            <a:srgbClr val="000000"/>
          </a:solidFill>
        </p:spPr>
      </p:pic>
    </p:spTree>
  </p:cSld>
  <p:clrMapOvr>
    <a:masterClrMapping/>
  </p:clrMapOvr>
  <p:transition>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Do We See A Pattern Here?</a:t>
            </a:r>
            <a:endParaRPr lang="en-US" dirty="0">
              <a:solidFill>
                <a:srgbClr val="FFFFFF"/>
              </a:solidFill>
            </a:endParaRPr>
          </a:p>
        </p:txBody>
      </p:sp>
      <p:graphicFrame>
        <p:nvGraphicFramePr>
          <p:cNvPr id="4" name="Content Placeholder 3"/>
          <p:cNvGraphicFramePr>
            <a:graphicFrameLocks noGrp="1"/>
          </p:cNvGraphicFramePr>
          <p:nvPr>
            <p:ph idx="1"/>
          </p:nvPr>
        </p:nvGraphicFramePr>
        <p:xfrm>
          <a:off x="1114425" y="2595563"/>
          <a:ext cx="7610475" cy="36703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94598" y="3887796"/>
            <a:ext cx="1311053" cy="872447"/>
          </a:xfrm>
          <a:prstGeom prst="rect">
            <a:avLst/>
          </a:prstGeom>
          <a:solidFill>
            <a:srgbClr val="000000"/>
          </a:solidFill>
        </p:spPr>
      </p:pic>
    </p:spTree>
  </p:cSld>
  <p:clrMapOvr>
    <a:masterClrMapping/>
  </p:clrMapOvr>
  <p:transition>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Do We See A Pattern Here?</a:t>
            </a:r>
            <a:endParaRPr lang="en-US" dirty="0">
              <a:solidFill>
                <a:srgbClr val="FFFFFF"/>
              </a:solidFill>
            </a:endParaRPr>
          </a:p>
        </p:txBody>
      </p:sp>
      <p:graphicFrame>
        <p:nvGraphicFramePr>
          <p:cNvPr id="4" name="Content Placeholder 3"/>
          <p:cNvGraphicFramePr>
            <a:graphicFrameLocks noGrp="1"/>
          </p:cNvGraphicFramePr>
          <p:nvPr>
            <p:ph idx="1"/>
          </p:nvPr>
        </p:nvGraphicFramePr>
        <p:xfrm>
          <a:off x="1114425" y="2595563"/>
          <a:ext cx="7610475" cy="36703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51921" y="5636269"/>
            <a:ext cx="1227706" cy="816983"/>
          </a:xfrm>
          <a:prstGeom prst="rect">
            <a:avLst/>
          </a:prstGeom>
          <a:solidFill>
            <a:srgbClr val="000000"/>
          </a:solidFill>
        </p:spPr>
      </p:pic>
    </p:spTree>
  </p:cSld>
  <p:clrMapOvr>
    <a:masterClrMapping/>
  </p:clrMapOvr>
  <p:transition>
    <p:comb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Do We See A Pattern Here?</a:t>
            </a:r>
            <a:endParaRPr lang="en-US" dirty="0">
              <a:solidFill>
                <a:srgbClr val="FFFFFF"/>
              </a:solidFill>
            </a:endParaRPr>
          </a:p>
        </p:txBody>
      </p:sp>
      <p:graphicFrame>
        <p:nvGraphicFramePr>
          <p:cNvPr id="4" name="Content Placeholder 3"/>
          <p:cNvGraphicFramePr>
            <a:graphicFrameLocks noGrp="1"/>
          </p:cNvGraphicFramePr>
          <p:nvPr>
            <p:ph idx="1"/>
          </p:nvPr>
        </p:nvGraphicFramePr>
        <p:xfrm>
          <a:off x="1114425" y="2595563"/>
          <a:ext cx="7610475" cy="36703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rcRect l="50000"/>
          <a:stretch>
            <a:fillRect/>
          </a:stretch>
        </p:blipFill>
        <p:spPr>
          <a:xfrm>
            <a:off x="8104305" y="2210991"/>
            <a:ext cx="947542" cy="1383483"/>
          </a:xfrm>
          <a:prstGeom prst="rect">
            <a:avLst/>
          </a:prstGeom>
          <a:solidFill>
            <a:srgbClr val="000000"/>
          </a:solidFill>
        </p:spPr>
      </p:pic>
    </p:spTree>
  </p:cSld>
  <p:clrMapOvr>
    <a:masterClrMapping/>
  </p:clrMapOvr>
  <p:transition>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Do We See A Pattern Here?</a:t>
            </a:r>
            <a:endParaRPr lang="en-US" dirty="0">
              <a:solidFill>
                <a:srgbClr val="FFFFFF"/>
              </a:solidFill>
            </a:endParaRPr>
          </a:p>
        </p:txBody>
      </p:sp>
      <p:graphicFrame>
        <p:nvGraphicFramePr>
          <p:cNvPr id="4" name="Content Placeholder 3"/>
          <p:cNvGraphicFramePr>
            <a:graphicFrameLocks noGrp="1"/>
          </p:cNvGraphicFramePr>
          <p:nvPr>
            <p:ph idx="1"/>
          </p:nvPr>
        </p:nvGraphicFramePr>
        <p:xfrm>
          <a:off x="1114425" y="2595563"/>
          <a:ext cx="7610475" cy="36703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rcRect r="8594"/>
          <a:stretch>
            <a:fillRect/>
          </a:stretch>
        </p:blipFill>
        <p:spPr>
          <a:xfrm>
            <a:off x="8334033" y="3789093"/>
            <a:ext cx="781734" cy="750349"/>
          </a:xfrm>
          <a:prstGeom prst="rect">
            <a:avLst/>
          </a:prstGeom>
          <a:solidFill>
            <a:schemeClr val="bg1"/>
          </a:solidFill>
        </p:spPr>
      </p:pic>
    </p:spTree>
  </p:cSld>
  <p:clrMapOvr>
    <a:masterClrMapping/>
  </p:clrMapOvr>
  <p:transition>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Do We See A Pattern Here?</a:t>
            </a:r>
            <a:endParaRPr lang="en-US" dirty="0">
              <a:solidFill>
                <a:srgbClr val="FFFFFF"/>
              </a:solidFill>
            </a:endParaRPr>
          </a:p>
        </p:txBody>
      </p:sp>
      <p:graphicFrame>
        <p:nvGraphicFramePr>
          <p:cNvPr id="4" name="Content Placeholder 3"/>
          <p:cNvGraphicFramePr>
            <a:graphicFrameLocks noGrp="1"/>
          </p:cNvGraphicFramePr>
          <p:nvPr>
            <p:ph idx="1"/>
          </p:nvPr>
        </p:nvGraphicFramePr>
        <p:xfrm>
          <a:off x="1114425" y="2595563"/>
          <a:ext cx="7610475" cy="36703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8036444" y="6034113"/>
            <a:ext cx="1107556" cy="804347"/>
          </a:xfrm>
          <a:prstGeom prst="rect">
            <a:avLst/>
          </a:prstGeom>
        </p:spPr>
      </p:pic>
    </p:spTree>
  </p:cSld>
  <p:clrMapOvr>
    <a:masterClrMapping/>
  </p:clrMapOvr>
  <p:transition>
    <p:checke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Do We See A Pattern Here?</a:t>
            </a:r>
            <a:endParaRPr lang="en-US" dirty="0">
              <a:solidFill>
                <a:srgbClr val="FFFFFF"/>
              </a:solidFill>
            </a:endParaRPr>
          </a:p>
        </p:txBody>
      </p:sp>
      <p:graphicFrame>
        <p:nvGraphicFramePr>
          <p:cNvPr id="4" name="Content Placeholder 3"/>
          <p:cNvGraphicFramePr>
            <a:graphicFrameLocks noGrp="1"/>
          </p:cNvGraphicFramePr>
          <p:nvPr>
            <p:ph idx="1"/>
          </p:nvPr>
        </p:nvGraphicFramePr>
        <p:xfrm>
          <a:off x="1114425" y="2595563"/>
          <a:ext cx="7610475" cy="36703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Equal 5"/>
          <p:cNvSpPr/>
          <p:nvPr/>
        </p:nvSpPr>
        <p:spPr>
          <a:xfrm>
            <a:off x="4711354" y="3073315"/>
            <a:ext cx="416848" cy="319935"/>
          </a:xfrm>
          <a:prstGeom prst="mathEqual">
            <a:avLst/>
          </a:prstGeom>
          <a:solidFill>
            <a:srgbClr val="FF0000"/>
          </a:solidFill>
          <a:ln w="6350" cap="flat" cmpd="sng" algn="ctr">
            <a:solidFill>
              <a:srgbClr val="4F81BD"/>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Equal 6"/>
          <p:cNvSpPr/>
          <p:nvPr/>
        </p:nvSpPr>
        <p:spPr>
          <a:xfrm>
            <a:off x="4711238" y="4270745"/>
            <a:ext cx="416848" cy="319935"/>
          </a:xfrm>
          <a:prstGeom prst="mathEqual">
            <a:avLst/>
          </a:prstGeom>
          <a:solidFill>
            <a:srgbClr val="FF0000"/>
          </a:solidFill>
          <a:ln w="6350" cap="flat" cmpd="sng" algn="ctr">
            <a:solidFill>
              <a:srgbClr val="4F81BD"/>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Equal 7"/>
          <p:cNvSpPr/>
          <p:nvPr/>
        </p:nvSpPr>
        <p:spPr>
          <a:xfrm>
            <a:off x="4711354" y="5513734"/>
            <a:ext cx="416848" cy="319935"/>
          </a:xfrm>
          <a:prstGeom prst="mathEqual">
            <a:avLst/>
          </a:prstGeom>
          <a:solidFill>
            <a:srgbClr val="FF0000"/>
          </a:solidFill>
          <a:ln w="6350" cap="flat" cmpd="sng" algn="ctr">
            <a:solidFill>
              <a:srgbClr val="4F81BD"/>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Big Caslon"/>
                <a:cs typeface="Big Caslon"/>
              </a:rPr>
              <a:t>Text: Mark 2:13-15</a:t>
            </a:r>
            <a:endParaRPr lang="en-US" b="1" dirty="0">
              <a:solidFill>
                <a:srgbClr val="FFFF00"/>
              </a:solidFill>
              <a:latin typeface="Big Caslon"/>
              <a:cs typeface="Big Caslon"/>
            </a:endParaRPr>
          </a:p>
        </p:txBody>
      </p:sp>
      <p:sp>
        <p:nvSpPr>
          <p:cNvPr id="3" name="Content Placeholder 2"/>
          <p:cNvSpPr>
            <a:spLocks noGrp="1"/>
          </p:cNvSpPr>
          <p:nvPr>
            <p:ph idx="1"/>
          </p:nvPr>
        </p:nvSpPr>
        <p:spPr/>
        <p:txBody>
          <a:bodyPr>
            <a:normAutofit/>
          </a:bodyPr>
          <a:lstStyle/>
          <a:p>
            <a:pPr>
              <a:buNone/>
            </a:pPr>
            <a:r>
              <a:rPr lang="en-US" dirty="0" smtClean="0"/>
              <a:t>	</a:t>
            </a:r>
            <a:r>
              <a:rPr lang="en-US" dirty="0" smtClean="0">
                <a:solidFill>
                  <a:schemeClr val="tx2">
                    <a:lumMod val="50000"/>
                  </a:schemeClr>
                </a:solidFill>
              </a:rPr>
              <a:t>“Then he went out again by the sea; and all the multitude came to him, and he taught them. As he passed by, he saw Levi the son of Alphaeus sitting at the tax office. And he said to him, ‘Follow me.’ So he arose and followed him.</a:t>
            </a:r>
          </a:p>
          <a:p>
            <a:pPr>
              <a:buNone/>
            </a:pPr>
            <a:r>
              <a:rPr lang="en-US" dirty="0" smtClean="0">
                <a:solidFill>
                  <a:schemeClr val="tx2">
                    <a:lumMod val="50000"/>
                  </a:schemeClr>
                </a:solidFill>
              </a:rPr>
              <a:t>	Now it happened, as he was dining in Levi's house, that many tax collectors and sinners also sat together with Jesus and </a:t>
            </a:r>
            <a:r>
              <a:rPr lang="en-US" dirty="0">
                <a:solidFill>
                  <a:schemeClr val="tx2">
                    <a:lumMod val="50000"/>
                  </a:schemeClr>
                </a:solidFill>
              </a:rPr>
              <a:t>h</a:t>
            </a:r>
            <a:r>
              <a:rPr lang="en-US" dirty="0" smtClean="0">
                <a:solidFill>
                  <a:schemeClr val="tx2">
                    <a:lumMod val="50000"/>
                  </a:schemeClr>
                </a:solidFill>
              </a:rPr>
              <a:t>is disciples; for there were many, and they followed him.</a:t>
            </a:r>
          </a:p>
          <a:p>
            <a:pPr>
              <a:buNone/>
            </a:pPr>
            <a:endParaRPr lang="en-US" dirty="0"/>
          </a:p>
        </p:txBody>
      </p:sp>
    </p:spTree>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Interpret This Parable</a:t>
            </a:r>
            <a:endParaRPr lang="en-US" dirty="0"/>
          </a:p>
        </p:txBody>
      </p:sp>
      <p:graphicFrame>
        <p:nvGraphicFramePr>
          <p:cNvPr id="4" name="Content Placeholder 3"/>
          <p:cNvGraphicFramePr>
            <a:graphicFrameLocks noGrp="1"/>
          </p:cNvGraphicFramePr>
          <p:nvPr>
            <p:ph idx="1"/>
          </p:nvPr>
        </p:nvGraphicFramePr>
        <p:xfrm>
          <a:off x="804615" y="2588565"/>
          <a:ext cx="7920286" cy="1725711"/>
        </p:xfrm>
        <a:graphic>
          <a:graphicData uri="http://schemas.openxmlformats.org/drawingml/2006/table">
            <a:tbl>
              <a:tblPr firstRow="1" bandRow="1">
                <a:tableStyleId>{5C22544A-7EE6-4342-B048-85BDC9FD1C3A}</a:tableStyleId>
              </a:tblPr>
              <a:tblGrid>
                <a:gridCol w="2159416"/>
                <a:gridCol w="3601693"/>
                <a:gridCol w="2159177"/>
              </a:tblGrid>
              <a:tr h="575237">
                <a:tc>
                  <a:txBody>
                    <a:bodyPr/>
                    <a:lstStyle/>
                    <a:p>
                      <a:r>
                        <a:rPr lang="en-US" dirty="0" err="1" smtClean="0"/>
                        <a:t>Unshrunk</a:t>
                      </a:r>
                      <a:r>
                        <a:rPr lang="en-US" dirty="0" smtClean="0"/>
                        <a:t> cloth</a:t>
                      </a:r>
                      <a:endParaRPr lang="en-US" dirty="0"/>
                    </a:p>
                  </a:txBody>
                  <a:tcPr/>
                </a:tc>
                <a:tc>
                  <a:txBody>
                    <a:bodyPr/>
                    <a:lstStyle/>
                    <a:p>
                      <a:r>
                        <a:rPr lang="en-US" dirty="0" smtClean="0"/>
                        <a:t>New wine</a:t>
                      </a:r>
                      <a:endParaRPr lang="en-US" dirty="0"/>
                    </a:p>
                  </a:txBody>
                  <a:tcPr/>
                </a:tc>
                <a:tc>
                  <a:txBody>
                    <a:bodyPr/>
                    <a:lstStyle/>
                    <a:p>
                      <a:r>
                        <a:rPr lang="en-US" dirty="0" smtClean="0"/>
                        <a:t>?</a:t>
                      </a:r>
                      <a:endParaRPr lang="en-US" dirty="0"/>
                    </a:p>
                  </a:txBody>
                  <a:tcPr/>
                </a:tc>
              </a:tr>
              <a:tr h="575237">
                <a:tc>
                  <a:txBody>
                    <a:bodyPr/>
                    <a:lstStyle/>
                    <a:p>
                      <a:r>
                        <a:rPr lang="en-US" dirty="0" smtClean="0"/>
                        <a:t>Old garment</a:t>
                      </a:r>
                      <a:endParaRPr lang="en-US" dirty="0"/>
                    </a:p>
                  </a:txBody>
                  <a:tcPr/>
                </a:tc>
                <a:tc>
                  <a:txBody>
                    <a:bodyPr/>
                    <a:lstStyle/>
                    <a:p>
                      <a:r>
                        <a:rPr lang="en-US" dirty="0" smtClean="0"/>
                        <a:t>Old wineskins</a:t>
                      </a:r>
                      <a:endParaRPr lang="en-US" dirty="0"/>
                    </a:p>
                  </a:txBody>
                  <a:tcPr/>
                </a:tc>
                <a:tc>
                  <a:txBody>
                    <a:bodyPr/>
                    <a:lstStyle/>
                    <a:p>
                      <a:r>
                        <a:rPr lang="en-US" dirty="0" smtClean="0"/>
                        <a:t>?</a:t>
                      </a:r>
                      <a:endParaRPr lang="en-US" dirty="0"/>
                    </a:p>
                  </a:txBody>
                  <a:tcPr/>
                </a:tc>
              </a:tr>
              <a:tr h="575237">
                <a:tc>
                  <a:txBody>
                    <a:bodyPr/>
                    <a:lstStyle/>
                    <a:p>
                      <a:r>
                        <a:rPr lang="en-US" dirty="0" smtClean="0"/>
                        <a:t>Tear made worse</a:t>
                      </a:r>
                      <a:endParaRPr lang="en-US" dirty="0"/>
                    </a:p>
                  </a:txBody>
                  <a:tcPr/>
                </a:tc>
                <a:tc>
                  <a:txBody>
                    <a:bodyPr/>
                    <a:lstStyle/>
                    <a:p>
                      <a:r>
                        <a:rPr lang="en-US" dirty="0" smtClean="0"/>
                        <a:t>Spilled wine; ruined wineskin</a:t>
                      </a:r>
                      <a:endParaRPr lang="en-US" dirty="0"/>
                    </a:p>
                  </a:txBody>
                  <a:tcPr/>
                </a:tc>
                <a:tc>
                  <a:txBody>
                    <a:bodyPr/>
                    <a:lstStyle/>
                    <a:p>
                      <a:r>
                        <a:rPr lang="en-US" dirty="0" smtClean="0"/>
                        <a:t>?</a:t>
                      </a:r>
                      <a:endParaRPr lang="en-US" dirty="0"/>
                    </a:p>
                  </a:txBody>
                  <a:tcPr/>
                </a:tc>
              </a:tr>
            </a:tbl>
          </a:graphicData>
        </a:graphic>
      </p:graphicFrame>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Interpret This Parable</a:t>
            </a:r>
            <a:endParaRPr lang="en-US" dirty="0"/>
          </a:p>
        </p:txBody>
      </p:sp>
      <p:graphicFrame>
        <p:nvGraphicFramePr>
          <p:cNvPr id="4" name="Content Placeholder 3"/>
          <p:cNvGraphicFramePr>
            <a:graphicFrameLocks noGrp="1"/>
          </p:cNvGraphicFramePr>
          <p:nvPr>
            <p:ph idx="1"/>
          </p:nvPr>
        </p:nvGraphicFramePr>
        <p:xfrm>
          <a:off x="804615" y="2588565"/>
          <a:ext cx="7920286" cy="1725711"/>
        </p:xfrm>
        <a:graphic>
          <a:graphicData uri="http://schemas.openxmlformats.org/drawingml/2006/table">
            <a:tbl>
              <a:tblPr firstRow="1" bandRow="1">
                <a:tableStyleId>{5C22544A-7EE6-4342-B048-85BDC9FD1C3A}</a:tableStyleId>
              </a:tblPr>
              <a:tblGrid>
                <a:gridCol w="2159416"/>
                <a:gridCol w="3601693"/>
                <a:gridCol w="2159177"/>
              </a:tblGrid>
              <a:tr h="575237">
                <a:tc>
                  <a:txBody>
                    <a:bodyPr/>
                    <a:lstStyle/>
                    <a:p>
                      <a:r>
                        <a:rPr lang="en-US" dirty="0" err="1" smtClean="0"/>
                        <a:t>Unshrunk</a:t>
                      </a:r>
                      <a:r>
                        <a:rPr lang="en-US" dirty="0" smtClean="0"/>
                        <a:t> cloth</a:t>
                      </a:r>
                      <a:endParaRPr lang="en-US" dirty="0"/>
                    </a:p>
                  </a:txBody>
                  <a:tcPr/>
                </a:tc>
                <a:tc>
                  <a:txBody>
                    <a:bodyPr/>
                    <a:lstStyle/>
                    <a:p>
                      <a:r>
                        <a:rPr lang="en-US" dirty="0" smtClean="0"/>
                        <a:t>New wine</a:t>
                      </a:r>
                      <a:endParaRPr lang="en-US" dirty="0"/>
                    </a:p>
                  </a:txBody>
                  <a:tcPr/>
                </a:tc>
                <a:tc>
                  <a:txBody>
                    <a:bodyPr/>
                    <a:lstStyle/>
                    <a:p>
                      <a:r>
                        <a:rPr lang="en-US" dirty="0" smtClean="0"/>
                        <a:t>Jesus</a:t>
                      </a:r>
                      <a:endParaRPr lang="en-US" dirty="0"/>
                    </a:p>
                  </a:txBody>
                  <a:tcPr/>
                </a:tc>
              </a:tr>
              <a:tr h="575237">
                <a:tc>
                  <a:txBody>
                    <a:bodyPr/>
                    <a:lstStyle/>
                    <a:p>
                      <a:r>
                        <a:rPr lang="en-US" dirty="0" smtClean="0"/>
                        <a:t>Old garment</a:t>
                      </a:r>
                      <a:endParaRPr lang="en-US" dirty="0"/>
                    </a:p>
                  </a:txBody>
                  <a:tcPr/>
                </a:tc>
                <a:tc>
                  <a:txBody>
                    <a:bodyPr/>
                    <a:lstStyle/>
                    <a:p>
                      <a:r>
                        <a:rPr lang="en-US" dirty="0" smtClean="0"/>
                        <a:t>Old wineskins</a:t>
                      </a:r>
                      <a:endParaRPr lang="en-US" dirty="0"/>
                    </a:p>
                  </a:txBody>
                  <a:tcPr/>
                </a:tc>
                <a:tc>
                  <a:txBody>
                    <a:bodyPr/>
                    <a:lstStyle/>
                    <a:p>
                      <a:r>
                        <a:rPr lang="en-US" dirty="0" smtClean="0"/>
                        <a:t>?</a:t>
                      </a:r>
                      <a:endParaRPr lang="en-US" dirty="0"/>
                    </a:p>
                  </a:txBody>
                  <a:tcPr/>
                </a:tc>
              </a:tr>
              <a:tr h="575237">
                <a:tc>
                  <a:txBody>
                    <a:bodyPr/>
                    <a:lstStyle/>
                    <a:p>
                      <a:r>
                        <a:rPr lang="en-US" dirty="0" smtClean="0"/>
                        <a:t>Tear made worse</a:t>
                      </a:r>
                      <a:endParaRPr lang="en-US" dirty="0"/>
                    </a:p>
                  </a:txBody>
                  <a:tcPr/>
                </a:tc>
                <a:tc>
                  <a:txBody>
                    <a:bodyPr/>
                    <a:lstStyle/>
                    <a:p>
                      <a:r>
                        <a:rPr lang="en-US" dirty="0" smtClean="0"/>
                        <a:t>Spilled wine; ruined wineskin</a:t>
                      </a:r>
                      <a:endParaRPr lang="en-US" dirty="0"/>
                    </a:p>
                  </a:txBody>
                  <a:tcPr/>
                </a:tc>
                <a:tc>
                  <a:txBody>
                    <a:bodyPr/>
                    <a:lstStyle/>
                    <a:p>
                      <a:r>
                        <a:rPr lang="en-US" dirty="0" smtClean="0"/>
                        <a:t>?</a:t>
                      </a:r>
                      <a:endParaRPr lang="en-US" dirty="0"/>
                    </a:p>
                  </a:txBody>
                  <a:tcPr/>
                </a:tc>
              </a:tr>
            </a:tbl>
          </a:graphicData>
        </a:graphic>
      </p:graphicFrame>
      <p:pic>
        <p:nvPicPr>
          <p:cNvPr id="5" name="Picture 4"/>
          <p:cNvPicPr>
            <a:picLocks noChangeAspect="1"/>
          </p:cNvPicPr>
          <p:nvPr/>
        </p:nvPicPr>
        <p:blipFill>
          <a:blip r:embed="rId2"/>
          <a:srcRect t="14350" b="12515"/>
          <a:stretch>
            <a:fillRect/>
          </a:stretch>
        </p:blipFill>
        <p:spPr>
          <a:xfrm>
            <a:off x="5314443" y="4667816"/>
            <a:ext cx="3289300" cy="1801914"/>
          </a:xfrm>
          <a:prstGeom prst="rect">
            <a:avLst/>
          </a:prstGeom>
          <a:solidFill>
            <a:schemeClr val="tx1"/>
          </a:solid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Interpret This Parable</a:t>
            </a:r>
            <a:endParaRPr lang="en-US" dirty="0"/>
          </a:p>
        </p:txBody>
      </p:sp>
      <p:graphicFrame>
        <p:nvGraphicFramePr>
          <p:cNvPr id="4" name="Content Placeholder 3"/>
          <p:cNvGraphicFramePr>
            <a:graphicFrameLocks noGrp="1"/>
          </p:cNvGraphicFramePr>
          <p:nvPr>
            <p:ph idx="1"/>
          </p:nvPr>
        </p:nvGraphicFramePr>
        <p:xfrm>
          <a:off x="804615" y="2588565"/>
          <a:ext cx="7920286" cy="1725711"/>
        </p:xfrm>
        <a:graphic>
          <a:graphicData uri="http://schemas.openxmlformats.org/drawingml/2006/table">
            <a:tbl>
              <a:tblPr firstRow="1" bandRow="1">
                <a:tableStyleId>{5C22544A-7EE6-4342-B048-85BDC9FD1C3A}</a:tableStyleId>
              </a:tblPr>
              <a:tblGrid>
                <a:gridCol w="2159416"/>
                <a:gridCol w="3601693"/>
                <a:gridCol w="2159177"/>
              </a:tblGrid>
              <a:tr h="575237">
                <a:tc>
                  <a:txBody>
                    <a:bodyPr/>
                    <a:lstStyle/>
                    <a:p>
                      <a:r>
                        <a:rPr lang="en-US" dirty="0" err="1" smtClean="0"/>
                        <a:t>Unshrunk</a:t>
                      </a:r>
                      <a:r>
                        <a:rPr lang="en-US" dirty="0" smtClean="0"/>
                        <a:t> cloth</a:t>
                      </a:r>
                      <a:endParaRPr lang="en-US" dirty="0"/>
                    </a:p>
                  </a:txBody>
                  <a:tcPr/>
                </a:tc>
                <a:tc>
                  <a:txBody>
                    <a:bodyPr/>
                    <a:lstStyle/>
                    <a:p>
                      <a:r>
                        <a:rPr lang="en-US" dirty="0" smtClean="0"/>
                        <a:t>New wine</a:t>
                      </a:r>
                      <a:endParaRPr lang="en-US" dirty="0"/>
                    </a:p>
                  </a:txBody>
                  <a:tcPr/>
                </a:tc>
                <a:tc>
                  <a:txBody>
                    <a:bodyPr/>
                    <a:lstStyle/>
                    <a:p>
                      <a:r>
                        <a:rPr lang="en-US" dirty="0" smtClean="0"/>
                        <a:t>Jesus</a:t>
                      </a:r>
                      <a:endParaRPr lang="en-US" dirty="0"/>
                    </a:p>
                  </a:txBody>
                  <a:tcPr/>
                </a:tc>
              </a:tr>
              <a:tr h="575237">
                <a:tc>
                  <a:txBody>
                    <a:bodyPr/>
                    <a:lstStyle/>
                    <a:p>
                      <a:r>
                        <a:rPr lang="en-US" dirty="0" smtClean="0"/>
                        <a:t>Old garment</a:t>
                      </a:r>
                      <a:endParaRPr lang="en-US" dirty="0"/>
                    </a:p>
                  </a:txBody>
                  <a:tcPr/>
                </a:tc>
                <a:tc>
                  <a:txBody>
                    <a:bodyPr/>
                    <a:lstStyle/>
                    <a:p>
                      <a:r>
                        <a:rPr lang="en-US" dirty="0" smtClean="0"/>
                        <a:t>Old wineskins</a:t>
                      </a:r>
                      <a:endParaRPr lang="en-US" dirty="0"/>
                    </a:p>
                  </a:txBody>
                  <a:tcPr/>
                </a:tc>
                <a:tc>
                  <a:txBody>
                    <a:bodyPr/>
                    <a:lstStyle/>
                    <a:p>
                      <a:r>
                        <a:rPr lang="en-US" sz="1500" dirty="0" smtClean="0"/>
                        <a:t>Scribes</a:t>
                      </a:r>
                      <a:r>
                        <a:rPr lang="en-US" sz="1500" baseline="0" dirty="0" smtClean="0"/>
                        <a:t> &amp; Pharisees, and John’s disciples</a:t>
                      </a:r>
                      <a:endParaRPr lang="en-US" sz="1500" dirty="0"/>
                    </a:p>
                  </a:txBody>
                  <a:tcPr/>
                </a:tc>
              </a:tr>
              <a:tr h="575237">
                <a:tc>
                  <a:txBody>
                    <a:bodyPr/>
                    <a:lstStyle/>
                    <a:p>
                      <a:r>
                        <a:rPr lang="en-US" dirty="0" smtClean="0"/>
                        <a:t>Tear made worse</a:t>
                      </a:r>
                      <a:endParaRPr lang="en-US" dirty="0"/>
                    </a:p>
                  </a:txBody>
                  <a:tcPr/>
                </a:tc>
                <a:tc>
                  <a:txBody>
                    <a:bodyPr/>
                    <a:lstStyle/>
                    <a:p>
                      <a:r>
                        <a:rPr lang="en-US" dirty="0" smtClean="0"/>
                        <a:t>Spilled wine; ruined wineskin</a:t>
                      </a:r>
                      <a:endParaRPr lang="en-US" dirty="0"/>
                    </a:p>
                  </a:txBody>
                  <a:tcPr/>
                </a:tc>
                <a:tc>
                  <a:txBody>
                    <a:bodyPr/>
                    <a:lstStyle/>
                    <a:p>
                      <a:r>
                        <a:rPr lang="en-US" dirty="0" smtClean="0"/>
                        <a:t>?</a:t>
                      </a:r>
                      <a:endParaRPr lang="en-US" dirty="0"/>
                    </a:p>
                  </a:txBody>
                  <a:tcPr/>
                </a:tc>
              </a:tr>
            </a:tbl>
          </a:graphicData>
        </a:graphic>
      </p:graphicFrame>
      <p:pic>
        <p:nvPicPr>
          <p:cNvPr id="5" name="Picture 4"/>
          <p:cNvPicPr>
            <a:picLocks noChangeAspect="1"/>
          </p:cNvPicPr>
          <p:nvPr/>
        </p:nvPicPr>
        <p:blipFill>
          <a:blip r:embed="rId2"/>
          <a:srcRect t="4786" b="7495"/>
          <a:stretch>
            <a:fillRect/>
          </a:stretch>
        </p:blipFill>
        <p:spPr>
          <a:xfrm>
            <a:off x="6580794" y="4417248"/>
            <a:ext cx="1888905" cy="2172615"/>
          </a:xfrm>
          <a:prstGeom prst="rect">
            <a:avLst/>
          </a:prstGeom>
          <a:solidFill>
            <a:schemeClr val="bg1"/>
          </a:solid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Interpret This Parable</a:t>
            </a:r>
            <a:endParaRPr lang="en-US" dirty="0"/>
          </a:p>
        </p:txBody>
      </p:sp>
      <p:graphicFrame>
        <p:nvGraphicFramePr>
          <p:cNvPr id="4" name="Content Placeholder 3"/>
          <p:cNvGraphicFramePr>
            <a:graphicFrameLocks noGrp="1"/>
          </p:cNvGraphicFramePr>
          <p:nvPr>
            <p:ph idx="1"/>
          </p:nvPr>
        </p:nvGraphicFramePr>
        <p:xfrm>
          <a:off x="804615" y="2588565"/>
          <a:ext cx="7920286" cy="1725711"/>
        </p:xfrm>
        <a:graphic>
          <a:graphicData uri="http://schemas.openxmlformats.org/drawingml/2006/table">
            <a:tbl>
              <a:tblPr firstRow="1" bandRow="1">
                <a:tableStyleId>{5C22544A-7EE6-4342-B048-85BDC9FD1C3A}</a:tableStyleId>
              </a:tblPr>
              <a:tblGrid>
                <a:gridCol w="2159416"/>
                <a:gridCol w="3601693"/>
                <a:gridCol w="2159177"/>
              </a:tblGrid>
              <a:tr h="575237">
                <a:tc>
                  <a:txBody>
                    <a:bodyPr/>
                    <a:lstStyle/>
                    <a:p>
                      <a:r>
                        <a:rPr lang="en-US" dirty="0" err="1" smtClean="0"/>
                        <a:t>Unshrunk</a:t>
                      </a:r>
                      <a:r>
                        <a:rPr lang="en-US" dirty="0" smtClean="0"/>
                        <a:t> cloth</a:t>
                      </a:r>
                      <a:endParaRPr lang="en-US" dirty="0"/>
                    </a:p>
                  </a:txBody>
                  <a:tcPr/>
                </a:tc>
                <a:tc>
                  <a:txBody>
                    <a:bodyPr/>
                    <a:lstStyle/>
                    <a:p>
                      <a:r>
                        <a:rPr lang="en-US" dirty="0" smtClean="0"/>
                        <a:t>New wine</a:t>
                      </a:r>
                      <a:endParaRPr lang="en-US" dirty="0"/>
                    </a:p>
                  </a:txBody>
                  <a:tcPr/>
                </a:tc>
                <a:tc>
                  <a:txBody>
                    <a:bodyPr/>
                    <a:lstStyle/>
                    <a:p>
                      <a:r>
                        <a:rPr lang="en-US" dirty="0" smtClean="0"/>
                        <a:t>Jesus</a:t>
                      </a:r>
                      <a:endParaRPr lang="en-US" dirty="0"/>
                    </a:p>
                  </a:txBody>
                  <a:tcPr/>
                </a:tc>
              </a:tr>
              <a:tr h="575237">
                <a:tc>
                  <a:txBody>
                    <a:bodyPr/>
                    <a:lstStyle/>
                    <a:p>
                      <a:r>
                        <a:rPr lang="en-US" dirty="0" smtClean="0"/>
                        <a:t>Old garment</a:t>
                      </a:r>
                      <a:endParaRPr lang="en-US" dirty="0"/>
                    </a:p>
                  </a:txBody>
                  <a:tcPr/>
                </a:tc>
                <a:tc>
                  <a:txBody>
                    <a:bodyPr/>
                    <a:lstStyle/>
                    <a:p>
                      <a:r>
                        <a:rPr lang="en-US" dirty="0" smtClean="0"/>
                        <a:t>Old wineskins</a:t>
                      </a:r>
                      <a:endParaRPr lang="en-US" dirty="0"/>
                    </a:p>
                  </a:txBody>
                  <a:tcPr/>
                </a:tc>
                <a:tc>
                  <a:txBody>
                    <a:bodyPr/>
                    <a:lstStyle/>
                    <a:p>
                      <a:r>
                        <a:rPr lang="en-US" sz="1500" dirty="0" smtClean="0"/>
                        <a:t>Scribes</a:t>
                      </a:r>
                      <a:r>
                        <a:rPr lang="en-US" sz="1500" baseline="0" dirty="0" smtClean="0"/>
                        <a:t> &amp; Pharisees, and John’s disciples</a:t>
                      </a:r>
                      <a:endParaRPr lang="en-US" sz="1500" dirty="0"/>
                    </a:p>
                  </a:txBody>
                  <a:tcPr/>
                </a:tc>
              </a:tr>
              <a:tr h="575237">
                <a:tc>
                  <a:txBody>
                    <a:bodyPr/>
                    <a:lstStyle/>
                    <a:p>
                      <a:r>
                        <a:rPr lang="en-US" dirty="0" smtClean="0"/>
                        <a:t>Tear made worse</a:t>
                      </a:r>
                      <a:endParaRPr lang="en-US" dirty="0"/>
                    </a:p>
                  </a:txBody>
                  <a:tcPr/>
                </a:tc>
                <a:tc>
                  <a:txBody>
                    <a:bodyPr/>
                    <a:lstStyle/>
                    <a:p>
                      <a:r>
                        <a:rPr lang="en-US" dirty="0" smtClean="0"/>
                        <a:t>Spilled wine; ruined wineskin</a:t>
                      </a:r>
                      <a:endParaRPr lang="en-US" dirty="0"/>
                    </a:p>
                  </a:txBody>
                  <a:tcPr/>
                </a:tc>
                <a:tc>
                  <a:txBody>
                    <a:bodyPr/>
                    <a:lstStyle/>
                    <a:p>
                      <a:r>
                        <a:rPr lang="en-US" sz="1500" dirty="0" smtClean="0"/>
                        <a:t>Mixing old and new breaks both</a:t>
                      </a:r>
                      <a:endParaRPr lang="en-US" sz="1500" dirty="0"/>
                    </a:p>
                  </a:txBody>
                  <a:tcPr/>
                </a:tc>
              </a:tr>
            </a:tbl>
          </a:graphicData>
        </a:graphic>
      </p:graphicFrame>
      <p:pic>
        <p:nvPicPr>
          <p:cNvPr id="5" name="Picture 4"/>
          <p:cNvPicPr>
            <a:picLocks noChangeAspect="1"/>
          </p:cNvPicPr>
          <p:nvPr/>
        </p:nvPicPr>
        <p:blipFill>
          <a:blip r:embed="rId2"/>
          <a:stretch>
            <a:fillRect/>
          </a:stretch>
        </p:blipFill>
        <p:spPr>
          <a:xfrm>
            <a:off x="4660901" y="4575440"/>
            <a:ext cx="4064000" cy="1574800"/>
          </a:xfrm>
          <a:prstGeom prst="rect">
            <a:avLst/>
          </a:prstGeom>
          <a:solidFill>
            <a:srgbClr val="FFFFFF"/>
          </a:solid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Going One Step Further</a:t>
            </a:r>
            <a:endParaRPr lang="en-US" b="1" dirty="0">
              <a:solidFill>
                <a:srgbClr val="FFFF00"/>
              </a:solidFill>
            </a:endParaRPr>
          </a:p>
        </p:txBody>
      </p:sp>
      <p:sp>
        <p:nvSpPr>
          <p:cNvPr id="3" name="Content Placeholder 2"/>
          <p:cNvSpPr>
            <a:spLocks noGrp="1"/>
          </p:cNvSpPr>
          <p:nvPr>
            <p:ph idx="1"/>
          </p:nvPr>
        </p:nvSpPr>
        <p:spPr/>
        <p:txBody>
          <a:bodyPr/>
          <a:lstStyle/>
          <a:p>
            <a:pPr>
              <a:buNone/>
            </a:pPr>
            <a:endParaRPr lang="en-US" i="1" dirty="0">
              <a:solidFill>
                <a:srgbClr val="1F497D"/>
              </a:solidFill>
            </a:endParaRPr>
          </a:p>
        </p:txBody>
      </p:sp>
      <p:graphicFrame>
        <p:nvGraphicFramePr>
          <p:cNvPr id="4" name="Diagram 3"/>
          <p:cNvGraphicFramePr/>
          <p:nvPr/>
        </p:nvGraphicFramePr>
        <p:xfrm>
          <a:off x="1524000" y="2595562"/>
          <a:ext cx="6096000" cy="286543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mc:AlternateContent>
    <mc:Choice xmlns:mp="http://schemas.microsoft.com/office/mac/powerpoint/2008/main" Requires="mp">
      <mc:AlternateContent>
        <mc:Choice Requires="mp">
          <mp:transition>
            <mp:flip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newsflash/>
          </p:transition>
        </mc:Fallback>
      </mc:AlternateContent>
    </mc:Choice>
    <mc:Fallback>
      <mc:AlternateContent>
        <mc:Choice Requires="mp">
          <p:transition>
            <p:newsflash/>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newsflash/>
          </p:transition>
        </mc:Fallback>
      </mc:AlternateContent>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Going One Step Further</a:t>
            </a:r>
            <a:endParaRPr lang="en-US" b="1" dirty="0">
              <a:solidFill>
                <a:srgbClr val="FFFF00"/>
              </a:solidFill>
            </a:endParaRPr>
          </a:p>
        </p:txBody>
      </p:sp>
      <p:sp>
        <p:nvSpPr>
          <p:cNvPr id="3" name="Content Placeholder 2"/>
          <p:cNvSpPr>
            <a:spLocks noGrp="1"/>
          </p:cNvSpPr>
          <p:nvPr>
            <p:ph idx="1"/>
          </p:nvPr>
        </p:nvSpPr>
        <p:spPr/>
        <p:txBody>
          <a:bodyPr/>
          <a:lstStyle/>
          <a:p>
            <a:pPr>
              <a:buNone/>
            </a:pPr>
            <a:endParaRPr lang="en-US" i="1" dirty="0">
              <a:solidFill>
                <a:srgbClr val="1F497D"/>
              </a:solidFill>
            </a:endParaRPr>
          </a:p>
        </p:txBody>
      </p:sp>
      <p:graphicFrame>
        <p:nvGraphicFramePr>
          <p:cNvPr id="4" name="Diagram 3"/>
          <p:cNvGraphicFramePr/>
          <p:nvPr/>
        </p:nvGraphicFramePr>
        <p:xfrm>
          <a:off x="1524000" y="2595562"/>
          <a:ext cx="6096000" cy="286543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p:pull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Going Two Steps Further</a:t>
            </a:r>
            <a:endParaRPr lang="en-US" b="1" dirty="0">
              <a:solidFill>
                <a:srgbClr val="FFFF00"/>
              </a:solidFill>
            </a:endParaRPr>
          </a:p>
        </p:txBody>
      </p:sp>
      <p:sp>
        <p:nvSpPr>
          <p:cNvPr id="3" name="Content Placeholder 2"/>
          <p:cNvSpPr>
            <a:spLocks noGrp="1"/>
          </p:cNvSpPr>
          <p:nvPr>
            <p:ph idx="1"/>
          </p:nvPr>
        </p:nvSpPr>
        <p:spPr/>
        <p:txBody>
          <a:bodyPr/>
          <a:lstStyle/>
          <a:p>
            <a:pPr>
              <a:buNone/>
            </a:pPr>
            <a:endParaRPr lang="en-US" i="1" dirty="0">
              <a:solidFill>
                <a:srgbClr val="1F497D"/>
              </a:solidFill>
            </a:endParaRPr>
          </a:p>
        </p:txBody>
      </p:sp>
      <p:graphicFrame>
        <p:nvGraphicFramePr>
          <p:cNvPr id="4" name="Diagram 3"/>
          <p:cNvGraphicFramePr/>
          <p:nvPr/>
        </p:nvGraphicFramePr>
        <p:xfrm>
          <a:off x="1524000" y="2595562"/>
          <a:ext cx="6096000" cy="286543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744947" y="5516454"/>
            <a:ext cx="6291498" cy="707886"/>
          </a:xfrm>
          <a:prstGeom prst="rect">
            <a:avLst/>
          </a:prstGeom>
          <a:noFill/>
        </p:spPr>
        <p:txBody>
          <a:bodyPr wrap="square" rtlCol="0">
            <a:spAutoFit/>
          </a:bodyPr>
          <a:lstStyle/>
          <a:p>
            <a:pPr algn="ctr"/>
            <a:r>
              <a:rPr lang="en-US" sz="2000" i="1" dirty="0" smtClean="0">
                <a:latin typeface="Century Schoolbook"/>
                <a:cs typeface="Century Schoolbook"/>
              </a:rPr>
              <a:t>Jesus doesn’t operate within the Old Testament. He is the fulfillment of it! (Colossians &amp; Hebrews) </a:t>
            </a:r>
            <a:endParaRPr lang="en-US" sz="2000" i="1" dirty="0">
              <a:latin typeface="Century Schoolbook"/>
              <a:cs typeface="Century Schoolbook"/>
            </a:endParaRPr>
          </a:p>
        </p:txBody>
      </p:sp>
    </p:spTree>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Going Two Steps Further</a:t>
            </a:r>
            <a:endParaRPr lang="en-US" b="1" dirty="0">
              <a:solidFill>
                <a:srgbClr val="FFFF00"/>
              </a:solidFill>
            </a:endParaRPr>
          </a:p>
        </p:txBody>
      </p:sp>
      <p:sp>
        <p:nvSpPr>
          <p:cNvPr id="3" name="Content Placeholder 2"/>
          <p:cNvSpPr>
            <a:spLocks noGrp="1"/>
          </p:cNvSpPr>
          <p:nvPr>
            <p:ph idx="1"/>
          </p:nvPr>
        </p:nvSpPr>
        <p:spPr/>
        <p:txBody>
          <a:bodyPr/>
          <a:lstStyle/>
          <a:p>
            <a:pPr>
              <a:buNone/>
            </a:pPr>
            <a:endParaRPr lang="en-US" i="1" dirty="0">
              <a:solidFill>
                <a:srgbClr val="1F497D"/>
              </a:solidFill>
            </a:endParaRPr>
          </a:p>
        </p:txBody>
      </p:sp>
      <p:graphicFrame>
        <p:nvGraphicFramePr>
          <p:cNvPr id="4" name="Diagram 3"/>
          <p:cNvGraphicFramePr/>
          <p:nvPr/>
        </p:nvGraphicFramePr>
        <p:xfrm>
          <a:off x="1524000" y="2595562"/>
          <a:ext cx="6096000" cy="286543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744947" y="5516454"/>
            <a:ext cx="6291498" cy="707886"/>
          </a:xfrm>
          <a:prstGeom prst="rect">
            <a:avLst/>
          </a:prstGeom>
          <a:noFill/>
        </p:spPr>
        <p:txBody>
          <a:bodyPr wrap="square" rtlCol="0">
            <a:spAutoFit/>
          </a:bodyPr>
          <a:lstStyle/>
          <a:p>
            <a:pPr algn="ctr"/>
            <a:r>
              <a:rPr lang="en-US" sz="2000" i="1" dirty="0" smtClean="0">
                <a:latin typeface="Century Schoolbook"/>
                <a:cs typeface="Century Schoolbook"/>
              </a:rPr>
              <a:t>This is one reason why Jesus and other religious Jewish leaders were constantly at odds.</a:t>
            </a:r>
            <a:endParaRPr lang="en-US" sz="2000" i="1" dirty="0">
              <a:latin typeface="Century Schoolbook"/>
              <a:cs typeface="Century Schoolbook"/>
            </a:endParaRPr>
          </a:p>
        </p:txBody>
      </p:sp>
    </p:spTree>
  </p:cSld>
  <p:clrMapOvr>
    <a:masterClrMapping/>
  </p:clrMapOvr>
  <p:transition>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Going Three Steps Further</a:t>
            </a:r>
            <a:endParaRPr lang="en-US" b="1" dirty="0">
              <a:solidFill>
                <a:srgbClr val="FFFF00"/>
              </a:solidFill>
            </a:endParaRPr>
          </a:p>
        </p:txBody>
      </p:sp>
      <p:sp>
        <p:nvSpPr>
          <p:cNvPr id="3" name="Content Placeholder 2"/>
          <p:cNvSpPr>
            <a:spLocks noGrp="1"/>
          </p:cNvSpPr>
          <p:nvPr>
            <p:ph idx="1"/>
          </p:nvPr>
        </p:nvSpPr>
        <p:spPr/>
        <p:txBody>
          <a:bodyPr/>
          <a:lstStyle/>
          <a:p>
            <a:pPr>
              <a:buNone/>
            </a:pPr>
            <a:endParaRPr lang="en-US" i="1" dirty="0">
              <a:solidFill>
                <a:srgbClr val="1F497D"/>
              </a:solidFill>
            </a:endParaRPr>
          </a:p>
        </p:txBody>
      </p:sp>
      <p:graphicFrame>
        <p:nvGraphicFramePr>
          <p:cNvPr id="4" name="Diagram 3"/>
          <p:cNvGraphicFramePr/>
          <p:nvPr/>
        </p:nvGraphicFramePr>
        <p:xfrm>
          <a:off x="1524000" y="2595562"/>
          <a:ext cx="6096000" cy="286543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24001" y="5516453"/>
            <a:ext cx="6512444" cy="646331"/>
          </a:xfrm>
          <a:prstGeom prst="rect">
            <a:avLst/>
          </a:prstGeom>
          <a:noFill/>
        </p:spPr>
        <p:txBody>
          <a:bodyPr wrap="square" rtlCol="0">
            <a:spAutoFit/>
          </a:bodyPr>
          <a:lstStyle/>
          <a:p>
            <a:pPr algn="ctr"/>
            <a:r>
              <a:rPr lang="en-US" i="1" dirty="0" smtClean="0">
                <a:latin typeface="Century Schoolbook"/>
                <a:cs typeface="Century Schoolbook"/>
              </a:rPr>
              <a:t>If you try to understand Jesus only in Old Testament terms,     Jesus and the OT are lost like new wine in an old wineskin.</a:t>
            </a:r>
            <a:endParaRPr lang="en-US" i="1" dirty="0">
              <a:latin typeface="Century Schoolbook"/>
              <a:cs typeface="Century Schoolbook"/>
            </a:endParaRP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Going Three Steps Further</a:t>
            </a:r>
            <a:endParaRPr lang="en-US" b="1" dirty="0">
              <a:solidFill>
                <a:srgbClr val="FFFF00"/>
              </a:solidFill>
            </a:endParaRPr>
          </a:p>
        </p:txBody>
      </p:sp>
      <p:sp>
        <p:nvSpPr>
          <p:cNvPr id="3" name="Content Placeholder 2"/>
          <p:cNvSpPr>
            <a:spLocks noGrp="1"/>
          </p:cNvSpPr>
          <p:nvPr>
            <p:ph idx="1"/>
          </p:nvPr>
        </p:nvSpPr>
        <p:spPr/>
        <p:txBody>
          <a:bodyPr/>
          <a:lstStyle/>
          <a:p>
            <a:pPr>
              <a:buNone/>
            </a:pPr>
            <a:endParaRPr lang="en-US" i="1" dirty="0">
              <a:solidFill>
                <a:srgbClr val="1F497D"/>
              </a:solidFill>
            </a:endParaRPr>
          </a:p>
        </p:txBody>
      </p:sp>
      <p:graphicFrame>
        <p:nvGraphicFramePr>
          <p:cNvPr id="4" name="Diagram 3"/>
          <p:cNvGraphicFramePr/>
          <p:nvPr/>
        </p:nvGraphicFramePr>
        <p:xfrm>
          <a:off x="1524000" y="2595562"/>
          <a:ext cx="6096000" cy="286543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667393" y="5341944"/>
            <a:ext cx="6369051" cy="923330"/>
          </a:xfrm>
          <a:prstGeom prst="rect">
            <a:avLst/>
          </a:prstGeom>
          <a:noFill/>
        </p:spPr>
        <p:txBody>
          <a:bodyPr wrap="square" rtlCol="0">
            <a:spAutoFit/>
          </a:bodyPr>
          <a:lstStyle/>
          <a:p>
            <a:pPr algn="ctr"/>
            <a:r>
              <a:rPr lang="en-US" i="1" dirty="0" smtClean="0">
                <a:latin typeface="Century Schoolbook"/>
                <a:cs typeface="Century Schoolbook"/>
              </a:rPr>
              <a:t>Instead of anticipating the Messiah predicted in the Old Testament, the scribes, Pharisees and John’s            disciples were blinded to him by it!</a:t>
            </a:r>
            <a:endParaRPr lang="en-US" i="1" dirty="0">
              <a:latin typeface="Century Schoolbook"/>
              <a:cs typeface="Century Schoolbook"/>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Observe</a:t>
            </a:r>
            <a:endParaRPr lang="en-US" dirty="0">
              <a:solidFill>
                <a:srgbClr val="FFFFFF"/>
              </a:solidFill>
            </a:endParaRPr>
          </a:p>
        </p:txBody>
      </p:sp>
      <p:sp>
        <p:nvSpPr>
          <p:cNvPr id="4" name="Text Placeholder 3"/>
          <p:cNvSpPr>
            <a:spLocks noGrp="1"/>
          </p:cNvSpPr>
          <p:nvPr>
            <p:ph type="body" idx="1"/>
          </p:nvPr>
        </p:nvSpPr>
        <p:spPr/>
        <p:txBody>
          <a:bodyPr/>
          <a:lstStyle/>
          <a:p>
            <a:r>
              <a:rPr lang="en-US" dirty="0" smtClean="0"/>
              <a:t>Mark 2:13-15</a:t>
            </a:r>
            <a:endParaRPr lang="en-US" dirty="0"/>
          </a:p>
        </p:txBody>
      </p:sp>
      <p:sp>
        <p:nvSpPr>
          <p:cNvPr id="3" name="Content Placeholder 2"/>
          <p:cNvSpPr>
            <a:spLocks noGrp="1"/>
          </p:cNvSpPr>
          <p:nvPr>
            <p:ph sz="half" idx="2"/>
          </p:nvPr>
        </p:nvSpPr>
        <p:spPr/>
        <p:txBody>
          <a:bodyPr>
            <a:normAutofit fontScale="85000" lnSpcReduction="20000"/>
          </a:bodyPr>
          <a:lstStyle/>
          <a:p>
            <a:pPr>
              <a:buNone/>
            </a:pPr>
            <a:r>
              <a:rPr lang="en-US" dirty="0" smtClean="0"/>
              <a:t>	</a:t>
            </a:r>
            <a:r>
              <a:rPr lang="en-US" dirty="0" smtClean="0">
                <a:solidFill>
                  <a:schemeClr val="tx2">
                    <a:lumMod val="50000"/>
                  </a:schemeClr>
                </a:solidFill>
              </a:rPr>
              <a:t>“Then he went out again by the sea; and all the multitude came to him, and he taught them. As he passed by, </a:t>
            </a:r>
            <a:r>
              <a:rPr lang="en-US" b="1" dirty="0" smtClean="0">
                <a:solidFill>
                  <a:schemeClr val="tx2">
                    <a:lumMod val="50000"/>
                  </a:schemeClr>
                </a:solidFill>
              </a:rPr>
              <a:t>he saw Levi the son of Alphaeus sitting at the tax office. And he said to him, ‘Follow me.’ So he arose and followed him.</a:t>
            </a:r>
          </a:p>
          <a:p>
            <a:pPr>
              <a:buNone/>
            </a:pPr>
            <a:r>
              <a:rPr lang="en-US" dirty="0" smtClean="0">
                <a:solidFill>
                  <a:schemeClr val="tx2">
                    <a:lumMod val="50000"/>
                  </a:schemeClr>
                </a:solidFill>
              </a:rPr>
              <a:t>	Now it happened, as he was dining in Levi's house, that many tax collectors and sinners also sat together with Jesus and </a:t>
            </a:r>
            <a:r>
              <a:rPr lang="en-US" dirty="0">
                <a:solidFill>
                  <a:schemeClr val="tx2">
                    <a:lumMod val="50000"/>
                  </a:schemeClr>
                </a:solidFill>
              </a:rPr>
              <a:t>h</a:t>
            </a:r>
            <a:r>
              <a:rPr lang="en-US" dirty="0" smtClean="0">
                <a:solidFill>
                  <a:schemeClr val="tx2">
                    <a:lumMod val="50000"/>
                  </a:schemeClr>
                </a:solidFill>
              </a:rPr>
              <a:t>is disciples; for there were many, and they followed him.</a:t>
            </a:r>
          </a:p>
          <a:p>
            <a:pPr>
              <a:buNone/>
            </a:pPr>
            <a:endParaRPr lang="en-US" dirty="0"/>
          </a:p>
        </p:txBody>
      </p:sp>
      <p:sp>
        <p:nvSpPr>
          <p:cNvPr id="5" name="Text Placeholder 4"/>
          <p:cNvSpPr>
            <a:spLocks noGrp="1"/>
          </p:cNvSpPr>
          <p:nvPr>
            <p:ph type="body" sz="quarter" idx="3"/>
          </p:nvPr>
        </p:nvSpPr>
        <p:spPr/>
        <p:txBody>
          <a:bodyPr/>
          <a:lstStyle/>
          <a:p>
            <a:r>
              <a:rPr lang="en-US" dirty="0" smtClean="0"/>
              <a:t>Insight</a:t>
            </a:r>
            <a:endParaRPr lang="en-US" dirty="0"/>
          </a:p>
        </p:txBody>
      </p:sp>
      <p:sp>
        <p:nvSpPr>
          <p:cNvPr id="6" name="Content Placeholder 5"/>
          <p:cNvSpPr>
            <a:spLocks noGrp="1"/>
          </p:cNvSpPr>
          <p:nvPr>
            <p:ph sz="quarter" idx="4"/>
          </p:nvPr>
        </p:nvSpPr>
        <p:spPr/>
        <p:txBody>
          <a:bodyPr/>
          <a:lstStyle/>
          <a:p>
            <a:pPr>
              <a:buNone/>
            </a:pPr>
            <a:r>
              <a:rPr lang="en-US" dirty="0" smtClean="0"/>
              <a:t>                                             </a:t>
            </a:r>
          </a:p>
          <a:p>
            <a:pPr>
              <a:buNone/>
            </a:pPr>
            <a:r>
              <a:rPr lang="en-US" i="1" dirty="0" smtClean="0"/>
              <a:t>	Jesus calls Levi (Matthew) to follow him.</a:t>
            </a:r>
            <a:endParaRPr lang="en-US" i="1" dirty="0"/>
          </a:p>
        </p:txBody>
      </p:sp>
      <p:sp>
        <p:nvSpPr>
          <p:cNvPr id="8" name="Right Brace 7"/>
          <p:cNvSpPr/>
          <p:nvPr/>
        </p:nvSpPr>
        <p:spPr>
          <a:xfrm>
            <a:off x="4686748" y="3065929"/>
            <a:ext cx="296041" cy="155858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6097498" y="4288532"/>
            <a:ext cx="1719391" cy="2194600"/>
          </a:xfrm>
          <a:prstGeom prst="rect">
            <a:avLst/>
          </a:prstGeom>
          <a:solidFill>
            <a:srgbClr val="000000"/>
          </a:solidFill>
        </p:spPr>
      </p:pic>
    </p:spTree>
  </p:cSld>
  <p:clrMapOvr>
    <a:masterClrMapping/>
  </p:clrMapOvr>
  <p:transition>
    <p:randomBa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FF00"/>
                </a:solidFill>
              </a:rPr>
              <a:t>Consider</a:t>
            </a:r>
            <a:endParaRPr lang="en-US" b="1" dirty="0">
              <a:solidFill>
                <a:srgbClr val="FFFF00"/>
              </a:solidFill>
            </a:endParaRPr>
          </a:p>
        </p:txBody>
      </p:sp>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half" idx="2"/>
          </p:nvPr>
        </p:nvSpPr>
        <p:spPr/>
        <p:txBody>
          <a:bodyPr>
            <a:normAutofit/>
          </a:bodyPr>
          <a:lstStyle/>
          <a:p>
            <a:endParaRPr lang="en-US" sz="1000" i="1" dirty="0" smtClean="0"/>
          </a:p>
          <a:p>
            <a:r>
              <a:rPr lang="en-US" sz="2200" i="1" dirty="0" smtClean="0"/>
              <a:t>While </a:t>
            </a:r>
            <a:r>
              <a:rPr lang="en-US" sz="2200" i="1" dirty="0" smtClean="0"/>
              <a:t>not speaking of this, here is a verse that would have helped the Pharisees, the scribes and John’s disciples to better understand Jesus and what he was doing:</a:t>
            </a:r>
            <a:endParaRPr lang="en-US" sz="2200" i="1"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FF00"/>
                </a:solidFill>
              </a:rPr>
              <a:t>Consider</a:t>
            </a:r>
            <a:endParaRPr lang="en-US" dirty="0">
              <a:solidFill>
                <a:srgbClr val="FFFF00"/>
              </a:solidFill>
            </a:endParaRPr>
          </a:p>
        </p:txBody>
      </p:sp>
      <p:sp>
        <p:nvSpPr>
          <p:cNvPr id="5" name="Content Placeholder 4"/>
          <p:cNvSpPr>
            <a:spLocks noGrp="1"/>
          </p:cNvSpPr>
          <p:nvPr>
            <p:ph idx="1"/>
          </p:nvPr>
        </p:nvSpPr>
        <p:spPr>
          <a:xfrm>
            <a:off x="4982500" y="2590800"/>
            <a:ext cx="3731194" cy="3686175"/>
          </a:xfrm>
        </p:spPr>
        <p:txBody>
          <a:bodyPr/>
          <a:lstStyle/>
          <a:p>
            <a:r>
              <a:rPr lang="en-US" dirty="0" smtClean="0">
                <a:solidFill>
                  <a:srgbClr val="000000"/>
                </a:solidFill>
                <a:latin typeface="Century Schoolbook"/>
                <a:cs typeface="Century Schoolbook"/>
              </a:rPr>
              <a:t>2 Corinthians 5:17b(NIV): </a:t>
            </a:r>
          </a:p>
          <a:p>
            <a:pPr>
              <a:buNone/>
            </a:pPr>
            <a:r>
              <a:rPr lang="en-US" sz="3000" dirty="0" smtClean="0">
                <a:solidFill>
                  <a:srgbClr val="000000"/>
                </a:solidFill>
                <a:latin typeface="Century Schoolbook"/>
                <a:cs typeface="Century Schoolbook"/>
              </a:rPr>
              <a:t> “</a:t>
            </a:r>
            <a:r>
              <a:rPr lang="en-US" sz="3000" dirty="0" smtClean="0">
                <a:solidFill>
                  <a:srgbClr val="000000"/>
                </a:solidFill>
                <a:latin typeface="Avenir Next Medium"/>
                <a:cs typeface="Avenir Next Medium"/>
              </a:rPr>
              <a:t>The old has gone,          the new is here!</a:t>
            </a:r>
            <a:r>
              <a:rPr lang="en-US" sz="3000" dirty="0" smtClean="0">
                <a:solidFill>
                  <a:srgbClr val="000000"/>
                </a:solidFill>
                <a:latin typeface="Century Schoolbook"/>
                <a:cs typeface="Century Schoolbook"/>
              </a:rPr>
              <a:t>”</a:t>
            </a:r>
            <a:endParaRPr lang="en-US" sz="3000" dirty="0">
              <a:solidFill>
                <a:srgbClr val="000000"/>
              </a:solidFill>
              <a:latin typeface="Century Schoolbook"/>
              <a:cs typeface="Century Schoolbook"/>
            </a:endParaRPr>
          </a:p>
        </p:txBody>
      </p:sp>
      <p:sp>
        <p:nvSpPr>
          <p:cNvPr id="6" name="Text Placeholder 5"/>
          <p:cNvSpPr>
            <a:spLocks noGrp="1"/>
          </p:cNvSpPr>
          <p:nvPr>
            <p:ph type="body" sz="half" idx="2"/>
          </p:nvPr>
        </p:nvSpPr>
        <p:spPr/>
        <p:txBody>
          <a:bodyPr>
            <a:normAutofit/>
          </a:bodyPr>
          <a:lstStyle/>
          <a:p>
            <a:endParaRPr lang="en-US" sz="1000" i="1" dirty="0" smtClean="0"/>
          </a:p>
          <a:p>
            <a:r>
              <a:rPr lang="en-US" sz="2200" i="1" dirty="0" smtClean="0"/>
              <a:t>While </a:t>
            </a:r>
            <a:r>
              <a:rPr lang="en-US" sz="2200" i="1" dirty="0" smtClean="0"/>
              <a:t>not speaking of this, here is a verse that would have helped the Pharisees, the scribes and John’s disciples to better understand Jesus and what he was doing:</a:t>
            </a:r>
            <a:endParaRPr lang="en-US" sz="2200" i="1" dirty="0"/>
          </a:p>
        </p:txBody>
      </p:sp>
      <p:pic>
        <p:nvPicPr>
          <p:cNvPr id="7" name="Picture 6"/>
          <p:cNvPicPr>
            <a:picLocks noChangeAspect="1"/>
          </p:cNvPicPr>
          <p:nvPr/>
        </p:nvPicPr>
        <p:blipFill>
          <a:blip r:embed="rId2"/>
          <a:stretch>
            <a:fillRect/>
          </a:stretch>
        </p:blipFill>
        <p:spPr>
          <a:xfrm>
            <a:off x="4982500" y="4169520"/>
            <a:ext cx="3606800" cy="22479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2660" y="1123856"/>
            <a:ext cx="8671459" cy="914400"/>
          </a:xfrm>
        </p:spPr>
        <p:txBody>
          <a:bodyPr/>
          <a:lstStyle/>
          <a:p>
            <a:r>
              <a:rPr lang="en-US" dirty="0" smtClean="0">
                <a:solidFill>
                  <a:srgbClr val="FFFFFF"/>
                </a:solidFill>
              </a:rPr>
              <a:t>  What is this parable’s focus?</a:t>
            </a:r>
            <a:endParaRPr lang="en-US" dirty="0">
              <a:solidFill>
                <a:srgbClr val="FFFFFF"/>
              </a:solidFill>
            </a:endParaRPr>
          </a:p>
        </p:txBody>
      </p:sp>
      <p:sp>
        <p:nvSpPr>
          <p:cNvPr id="3" name="Content Placeholder 2"/>
          <p:cNvSpPr>
            <a:spLocks noGrp="1"/>
          </p:cNvSpPr>
          <p:nvPr>
            <p:ph idx="1"/>
          </p:nvPr>
        </p:nvSpPr>
        <p:spPr>
          <a:xfrm>
            <a:off x="457200" y="2443140"/>
            <a:ext cx="8306305" cy="3683023"/>
          </a:xfrm>
        </p:spPr>
        <p:txBody>
          <a:bodyPr/>
          <a:lstStyle/>
          <a:p>
            <a:pPr algn="ctr">
              <a:buNone/>
            </a:pPr>
            <a:r>
              <a:rPr lang="en-US" i="1" dirty="0" smtClean="0">
                <a:solidFill>
                  <a:srgbClr val="1F497D"/>
                </a:solidFill>
              </a:rPr>
              <a:t>   Jesus’ claim of being the physician, bridegroom, new cloth to repair an old garment and the new wine means he is unlike anything or anyone else. He cannot be mixed with anything or anyone else, even when that which was old and inadequate (garment, wineskins, the Old Testament, even John the Baptist) are from God himself! New wine (Jesus) only fits with a new wineskin (New Testament).</a:t>
            </a:r>
            <a:endParaRPr lang="en-US" i="1" dirty="0">
              <a:solidFill>
                <a:srgbClr val="1F497D"/>
              </a:solidFill>
            </a:endParaRPr>
          </a:p>
        </p:txBody>
      </p:sp>
      <p:pic>
        <p:nvPicPr>
          <p:cNvPr id="4" name="Picture 3"/>
          <p:cNvPicPr>
            <a:picLocks noChangeAspect="1"/>
          </p:cNvPicPr>
          <p:nvPr/>
        </p:nvPicPr>
        <p:blipFill>
          <a:blip r:embed="rId2"/>
          <a:stretch>
            <a:fillRect/>
          </a:stretch>
        </p:blipFill>
        <p:spPr>
          <a:xfrm>
            <a:off x="3275785" y="4684977"/>
            <a:ext cx="2958491" cy="1797694"/>
          </a:xfrm>
          <a:prstGeom prst="rect">
            <a:avLst/>
          </a:prstGeom>
        </p:spPr>
      </p:pic>
    </p:spTree>
  </p:cSld>
  <p:clrMapOvr>
    <a:masterClrMapping/>
  </p:clrMapOvr>
  <mc:AlternateContent>
    <mc:Choice xmlns:mp="http://schemas.microsoft.com/office/mac/powerpoint/2008/main" Requires="mp">
      <mc:AlternateContent>
        <mc:Choice Requires="mp">
          <mp:transition>
            <mp:flip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newsflash/>
          </p:transition>
        </mc:Fallback>
      </mc:AlternateContent>
    </mc:Choice>
    <mc:Fallback>
      <mc:AlternateContent>
        <mc:Choice Requires="mp">
          <p:transition>
            <p:newsflash/>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newsflash/>
          </p:transition>
        </mc:Fallback>
      </mc:AlternateContent>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2660" y="1123856"/>
            <a:ext cx="8671459" cy="914400"/>
          </a:xfrm>
        </p:spPr>
        <p:txBody>
          <a:bodyPr/>
          <a:lstStyle/>
          <a:p>
            <a:r>
              <a:rPr lang="en-US" dirty="0" smtClean="0">
                <a:solidFill>
                  <a:srgbClr val="FFFFFF"/>
                </a:solidFill>
              </a:rPr>
              <a:t>Remember</a:t>
            </a:r>
            <a:endParaRPr lang="en-US" dirty="0">
              <a:solidFill>
                <a:srgbClr val="FFFFFF"/>
              </a:solidFill>
            </a:endParaRPr>
          </a:p>
        </p:txBody>
      </p:sp>
      <p:sp>
        <p:nvSpPr>
          <p:cNvPr id="3" name="Content Placeholder 2"/>
          <p:cNvSpPr>
            <a:spLocks noGrp="1"/>
          </p:cNvSpPr>
          <p:nvPr>
            <p:ph idx="1"/>
          </p:nvPr>
        </p:nvSpPr>
        <p:spPr>
          <a:xfrm>
            <a:off x="457200" y="2443140"/>
            <a:ext cx="8306305" cy="3683023"/>
          </a:xfrm>
        </p:spPr>
        <p:txBody>
          <a:bodyPr>
            <a:normAutofit/>
          </a:bodyPr>
          <a:lstStyle/>
          <a:p>
            <a:pPr algn="ctr">
              <a:buNone/>
            </a:pPr>
            <a:r>
              <a:rPr lang="en-US" sz="2200" i="1" dirty="0" smtClean="0">
                <a:solidFill>
                  <a:schemeClr val="tx1"/>
                </a:solidFill>
                <a:latin typeface="Century Schoolbook"/>
                <a:cs typeface="Century Schoolbook"/>
              </a:rPr>
              <a:t>In these parables the main figure is the physician, the </a:t>
            </a:r>
          </a:p>
          <a:p>
            <a:pPr algn="ctr">
              <a:buNone/>
            </a:pPr>
            <a:r>
              <a:rPr lang="en-US" sz="2200" i="1" dirty="0" smtClean="0">
                <a:solidFill>
                  <a:schemeClr val="tx1"/>
                </a:solidFill>
                <a:latin typeface="Century Schoolbook"/>
                <a:cs typeface="Century Schoolbook"/>
              </a:rPr>
              <a:t>bridegroom, the </a:t>
            </a:r>
            <a:r>
              <a:rPr lang="en-US" sz="2200" i="1" dirty="0" err="1" smtClean="0">
                <a:solidFill>
                  <a:schemeClr val="tx1"/>
                </a:solidFill>
                <a:latin typeface="Century Schoolbook"/>
                <a:cs typeface="Century Schoolbook"/>
              </a:rPr>
              <a:t>unshrunk</a:t>
            </a:r>
            <a:r>
              <a:rPr lang="en-US" sz="2200" i="1" dirty="0" smtClean="0">
                <a:solidFill>
                  <a:schemeClr val="tx1"/>
                </a:solidFill>
                <a:latin typeface="Century Schoolbook"/>
                <a:cs typeface="Century Schoolbook"/>
              </a:rPr>
              <a:t> cloth and the new wine. All are</a:t>
            </a:r>
          </a:p>
          <a:p>
            <a:pPr algn="ctr">
              <a:buNone/>
            </a:pPr>
            <a:r>
              <a:rPr lang="en-US" sz="2200" i="1" dirty="0" smtClean="0">
                <a:solidFill>
                  <a:schemeClr val="tx1"/>
                </a:solidFill>
                <a:latin typeface="Century Schoolbook"/>
                <a:cs typeface="Century Schoolbook"/>
              </a:rPr>
              <a:t>related to something else (patients, bride, old garment, old </a:t>
            </a:r>
          </a:p>
          <a:p>
            <a:pPr algn="ctr">
              <a:buNone/>
            </a:pPr>
            <a:r>
              <a:rPr lang="en-US" sz="2200" i="1" dirty="0" smtClean="0">
                <a:solidFill>
                  <a:schemeClr val="tx1"/>
                </a:solidFill>
                <a:latin typeface="Century Schoolbook"/>
                <a:cs typeface="Century Schoolbook"/>
              </a:rPr>
              <a:t>wineskin). The first 2 are humans. The last 2 indicate a </a:t>
            </a:r>
          </a:p>
          <a:p>
            <a:pPr algn="ctr">
              <a:buNone/>
            </a:pPr>
            <a:r>
              <a:rPr lang="en-US" sz="2200" i="1" dirty="0" smtClean="0">
                <a:solidFill>
                  <a:schemeClr val="tx1"/>
                </a:solidFill>
                <a:latin typeface="Century Schoolbook"/>
                <a:cs typeface="Century Schoolbook"/>
              </a:rPr>
              <a:t>proper pairing. Thus in all 4, they indicate the </a:t>
            </a:r>
          </a:p>
          <a:p>
            <a:pPr algn="ctr">
              <a:buNone/>
            </a:pPr>
            <a:r>
              <a:rPr lang="en-US" sz="2200" i="1" dirty="0" smtClean="0">
                <a:solidFill>
                  <a:schemeClr val="tx1"/>
                </a:solidFill>
                <a:latin typeface="Century Schoolbook"/>
                <a:cs typeface="Century Schoolbook"/>
              </a:rPr>
              <a:t>reality and necessity of a relationship.</a:t>
            </a:r>
            <a:endParaRPr lang="en-US" sz="2200" i="1" dirty="0">
              <a:solidFill>
                <a:schemeClr val="tx1"/>
              </a:solidFill>
              <a:latin typeface="Century Schoolbook"/>
              <a:cs typeface="Century Schoolbook"/>
            </a:endParaRPr>
          </a:p>
        </p:txBody>
      </p:sp>
    </p:spTree>
  </p:cSld>
  <p:clrMapOvr>
    <a:masterClrMapping/>
  </p:clrMapOvr>
  <mc:AlternateContent>
    <mc:Choice xmlns:mp="http://schemas.microsoft.com/office/mac/powerpoint/2008/main" Requires="mp">
      <mc:AlternateContent>
        <mc:Choice Requires="mp">
          <mp:transition>
            <mp:flip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newsflash/>
          </p:transition>
        </mc:Fallback>
      </mc:AlternateContent>
    </mc:Choice>
    <mc:Fallback>
      <mc:AlternateContent>
        <mc:Choice Requires="mp">
          <p:transition>
            <p:newsflash/>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newsflash/>
          </p:transition>
        </mc:Fallback>
      </mc:AlternateContent>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                 Application</a:t>
            </a:r>
            <a:endParaRPr lang="en-US" dirty="0">
              <a:solidFill>
                <a:srgbClr val="FFFFFF"/>
              </a:solidFill>
            </a:endParaRPr>
          </a:p>
        </p:txBody>
      </p:sp>
      <p:sp>
        <p:nvSpPr>
          <p:cNvPr id="3" name="Content Placeholder 2"/>
          <p:cNvSpPr>
            <a:spLocks noGrp="1"/>
          </p:cNvSpPr>
          <p:nvPr>
            <p:ph idx="1"/>
          </p:nvPr>
        </p:nvSpPr>
        <p:spPr>
          <a:xfrm>
            <a:off x="457200" y="2038256"/>
            <a:ext cx="8383858" cy="4087907"/>
          </a:xfrm>
        </p:spPr>
        <p:txBody>
          <a:bodyPr/>
          <a:lstStyle/>
          <a:p>
            <a:pPr algn="ctr">
              <a:buNone/>
            </a:pPr>
            <a:endParaRPr lang="en-US" i="1" dirty="0" smtClean="0">
              <a:solidFill>
                <a:srgbClr val="1F497D"/>
              </a:solidFill>
            </a:endParaRPr>
          </a:p>
          <a:p>
            <a:pPr algn="ctr">
              <a:buNone/>
            </a:pPr>
            <a:r>
              <a:rPr lang="en-US" sz="2400" i="1" dirty="0" smtClean="0">
                <a:solidFill>
                  <a:srgbClr val="000000"/>
                </a:solidFill>
              </a:rPr>
              <a:t>   </a:t>
            </a:r>
            <a:r>
              <a:rPr lang="en-US" sz="2600" i="1" dirty="0" smtClean="0">
                <a:solidFill>
                  <a:srgbClr val="000000"/>
                </a:solidFill>
                <a:latin typeface="Calisto MT"/>
                <a:cs typeface="Calisto MT"/>
              </a:rPr>
              <a:t>We must take Jesus on his terms only (the new). </a:t>
            </a:r>
          </a:p>
          <a:p>
            <a:pPr algn="ctr">
              <a:buNone/>
            </a:pPr>
            <a:r>
              <a:rPr lang="en-US" sz="2600" i="1" dirty="0" smtClean="0">
                <a:solidFill>
                  <a:srgbClr val="000000"/>
                </a:solidFill>
                <a:latin typeface="Calisto MT"/>
                <a:cs typeface="Calisto MT"/>
              </a:rPr>
              <a:t>  We can not take him on our terms (the old).  </a:t>
            </a:r>
          </a:p>
          <a:p>
            <a:pPr algn="ctr">
              <a:buNone/>
            </a:pPr>
            <a:r>
              <a:rPr lang="en-US" sz="2600" i="1" dirty="0" smtClean="0">
                <a:solidFill>
                  <a:srgbClr val="000000"/>
                </a:solidFill>
                <a:latin typeface="Calisto MT"/>
                <a:cs typeface="Calisto MT"/>
              </a:rPr>
              <a:t>  If we do the latter, we will lose both </a:t>
            </a:r>
          </a:p>
          <a:p>
            <a:pPr algn="ctr">
              <a:buNone/>
            </a:pPr>
            <a:r>
              <a:rPr lang="en-US" sz="2600" i="1" dirty="0" smtClean="0">
                <a:solidFill>
                  <a:srgbClr val="000000"/>
                </a:solidFill>
                <a:latin typeface="Calisto MT"/>
                <a:cs typeface="Calisto MT"/>
              </a:rPr>
              <a:t>and thus lose everything!</a:t>
            </a:r>
            <a:endParaRPr lang="en-US" sz="2600" i="1" dirty="0">
              <a:solidFill>
                <a:srgbClr val="000000"/>
              </a:solidFill>
              <a:latin typeface="Calisto MT"/>
              <a:cs typeface="Calisto MT"/>
            </a:endParaRPr>
          </a:p>
        </p:txBody>
      </p:sp>
      <p:pic>
        <p:nvPicPr>
          <p:cNvPr id="4" name="Picture 3"/>
          <p:cNvPicPr>
            <a:picLocks noChangeAspect="1"/>
          </p:cNvPicPr>
          <p:nvPr/>
        </p:nvPicPr>
        <p:blipFill>
          <a:blip r:embed="rId2"/>
          <a:srcRect l="5201" r="52938"/>
          <a:stretch>
            <a:fillRect/>
          </a:stretch>
        </p:blipFill>
        <p:spPr>
          <a:xfrm>
            <a:off x="7122130" y="3878405"/>
            <a:ext cx="1261390" cy="1817773"/>
          </a:xfrm>
          <a:prstGeom prst="rect">
            <a:avLst/>
          </a:prstGeom>
          <a:solidFill>
            <a:srgbClr val="000000"/>
          </a:solidFill>
        </p:spPr>
      </p:pic>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                 Application</a:t>
            </a:r>
            <a:endParaRPr lang="en-US" dirty="0">
              <a:solidFill>
                <a:srgbClr val="FFFFFF"/>
              </a:solidFill>
            </a:endParaRPr>
          </a:p>
        </p:txBody>
      </p:sp>
      <p:sp>
        <p:nvSpPr>
          <p:cNvPr id="3" name="Content Placeholder 2"/>
          <p:cNvSpPr>
            <a:spLocks noGrp="1"/>
          </p:cNvSpPr>
          <p:nvPr>
            <p:ph idx="1"/>
          </p:nvPr>
        </p:nvSpPr>
        <p:spPr>
          <a:xfrm>
            <a:off x="457200" y="1745100"/>
            <a:ext cx="8383858" cy="4381063"/>
          </a:xfrm>
        </p:spPr>
        <p:txBody>
          <a:bodyPr>
            <a:normAutofit/>
          </a:bodyPr>
          <a:lstStyle/>
          <a:p>
            <a:pPr algn="ctr">
              <a:buNone/>
            </a:pPr>
            <a:endParaRPr lang="en-US" i="1" dirty="0" smtClean="0">
              <a:solidFill>
                <a:srgbClr val="1F497D"/>
              </a:solidFill>
            </a:endParaRPr>
          </a:p>
          <a:p>
            <a:pPr algn="ctr">
              <a:buNone/>
            </a:pPr>
            <a:r>
              <a:rPr lang="en-US" sz="2400" i="1" dirty="0" smtClean="0">
                <a:solidFill>
                  <a:srgbClr val="000000"/>
                </a:solidFill>
              </a:rPr>
              <a:t>   </a:t>
            </a:r>
            <a:r>
              <a:rPr lang="en-US" sz="2600" i="1" dirty="0" smtClean="0">
                <a:solidFill>
                  <a:srgbClr val="000000"/>
                </a:solidFill>
                <a:latin typeface="Calisto MT"/>
                <a:cs typeface="Calisto MT"/>
              </a:rPr>
              <a:t>Our old ideas about ourselves, morality, legalism, religiosity, all </a:t>
            </a:r>
          </a:p>
          <a:p>
            <a:pPr algn="ctr">
              <a:buNone/>
            </a:pPr>
            <a:r>
              <a:rPr lang="en-US" sz="2600" i="1" dirty="0" smtClean="0">
                <a:solidFill>
                  <a:srgbClr val="000000"/>
                </a:solidFill>
                <a:latin typeface="Calisto MT"/>
                <a:cs typeface="Calisto MT"/>
              </a:rPr>
              <a:t>the negatives of our past whether they came from our growing </a:t>
            </a:r>
          </a:p>
          <a:p>
            <a:pPr algn="ctr">
              <a:buNone/>
            </a:pPr>
            <a:r>
              <a:rPr lang="en-US" sz="2600" i="1" dirty="0" smtClean="0">
                <a:solidFill>
                  <a:srgbClr val="000000"/>
                </a:solidFill>
                <a:latin typeface="Calisto MT"/>
                <a:cs typeface="Calisto MT"/>
              </a:rPr>
              <a:t>up family, “friends” and other peers, our culture, etc. must be </a:t>
            </a:r>
          </a:p>
          <a:p>
            <a:pPr algn="ctr">
              <a:buNone/>
            </a:pPr>
            <a:r>
              <a:rPr lang="en-US" sz="2600" i="1" dirty="0" smtClean="0">
                <a:solidFill>
                  <a:srgbClr val="000000"/>
                </a:solidFill>
                <a:latin typeface="Calisto MT"/>
                <a:cs typeface="Calisto MT"/>
              </a:rPr>
              <a:t>scrapped and replaced by Jesus who came to set us free. He </a:t>
            </a:r>
          </a:p>
          <a:p>
            <a:pPr algn="ctr">
              <a:buNone/>
            </a:pPr>
            <a:r>
              <a:rPr lang="en-US" sz="2600" i="1" dirty="0" smtClean="0">
                <a:solidFill>
                  <a:srgbClr val="000000"/>
                </a:solidFill>
                <a:latin typeface="Calisto MT"/>
                <a:cs typeface="Calisto MT"/>
              </a:rPr>
              <a:t>is the only One we need. And a relationship with him is </a:t>
            </a:r>
          </a:p>
          <a:p>
            <a:pPr algn="ctr">
              <a:buNone/>
            </a:pPr>
            <a:r>
              <a:rPr lang="en-US" sz="2600" i="1" dirty="0" smtClean="0">
                <a:solidFill>
                  <a:srgbClr val="000000"/>
                </a:solidFill>
                <a:latin typeface="Calisto MT"/>
                <a:cs typeface="Calisto MT"/>
              </a:rPr>
              <a:t>absolutely paramount for us to be free indeed.</a:t>
            </a:r>
            <a:endParaRPr lang="en-US" sz="2600" i="1" dirty="0">
              <a:solidFill>
                <a:srgbClr val="000000"/>
              </a:solidFill>
              <a:latin typeface="Calisto MT"/>
              <a:cs typeface="Calisto MT"/>
            </a:endParaRP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sz="400" b="1" i="1" dirty="0" smtClean="0"/>
          </a:p>
          <a:p>
            <a:r>
              <a:rPr lang="en-US" b="1" i="1" dirty="0" smtClean="0"/>
              <a:t>If you would like a free copy of this presentation,                                        please email Bill Perry at bill@billperry.tv</a:t>
            </a:r>
          </a:p>
        </p:txBody>
      </p:sp>
      <p:sp>
        <p:nvSpPr>
          <p:cNvPr id="6" name="Picture Placeholder 5"/>
          <p:cNvSpPr>
            <a:spLocks noGrp="1"/>
          </p:cNvSpPr>
          <p:nvPr>
            <p:ph type="pic" sz="quarter" idx="13"/>
          </p:nvPr>
        </p:nvSpPr>
        <p:spPr/>
      </p:sp>
      <p:pic>
        <p:nvPicPr>
          <p:cNvPr id="7" name="Picture 6"/>
          <p:cNvPicPr>
            <a:picLocks noChangeAspect="1"/>
          </p:cNvPicPr>
          <p:nvPr/>
        </p:nvPicPr>
        <p:blipFill>
          <a:blip r:embed="rId2"/>
          <a:stretch>
            <a:fillRect/>
          </a:stretch>
        </p:blipFill>
        <p:spPr>
          <a:xfrm>
            <a:off x="1508575" y="1252997"/>
            <a:ext cx="2857500" cy="2857500"/>
          </a:xfrm>
          <a:prstGeom prst="rect">
            <a:avLst/>
          </a:prstGeom>
        </p:spPr>
      </p:pic>
      <p:pic>
        <p:nvPicPr>
          <p:cNvPr id="8" name="Picture 7"/>
          <p:cNvPicPr>
            <a:picLocks noChangeAspect="1"/>
          </p:cNvPicPr>
          <p:nvPr/>
        </p:nvPicPr>
        <p:blipFill>
          <a:blip r:embed="rId3"/>
          <a:stretch>
            <a:fillRect/>
          </a:stretch>
        </p:blipFill>
        <p:spPr>
          <a:xfrm>
            <a:off x="5174673" y="2243597"/>
            <a:ext cx="3200400" cy="1866900"/>
          </a:xfrm>
          <a:prstGeom prst="rect">
            <a:avLst/>
          </a:prstGeom>
        </p:spPr>
      </p:pic>
    </p:spTree>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Observe</a:t>
            </a:r>
            <a:endParaRPr lang="en-US" dirty="0">
              <a:solidFill>
                <a:srgbClr val="FFFFFF"/>
              </a:solidFill>
            </a:endParaRPr>
          </a:p>
        </p:txBody>
      </p:sp>
      <p:sp>
        <p:nvSpPr>
          <p:cNvPr id="4" name="Text Placeholder 3"/>
          <p:cNvSpPr>
            <a:spLocks noGrp="1"/>
          </p:cNvSpPr>
          <p:nvPr>
            <p:ph type="body" idx="1"/>
          </p:nvPr>
        </p:nvSpPr>
        <p:spPr/>
        <p:txBody>
          <a:bodyPr/>
          <a:lstStyle/>
          <a:p>
            <a:r>
              <a:rPr lang="en-US" dirty="0" smtClean="0"/>
              <a:t>Mark 2:13-15</a:t>
            </a:r>
            <a:endParaRPr lang="en-US" dirty="0"/>
          </a:p>
        </p:txBody>
      </p:sp>
      <p:sp>
        <p:nvSpPr>
          <p:cNvPr id="3" name="Content Placeholder 2"/>
          <p:cNvSpPr>
            <a:spLocks noGrp="1"/>
          </p:cNvSpPr>
          <p:nvPr>
            <p:ph sz="half" idx="2"/>
          </p:nvPr>
        </p:nvSpPr>
        <p:spPr/>
        <p:txBody>
          <a:bodyPr>
            <a:normAutofit fontScale="85000" lnSpcReduction="20000"/>
          </a:bodyPr>
          <a:lstStyle/>
          <a:p>
            <a:pPr>
              <a:buNone/>
            </a:pPr>
            <a:r>
              <a:rPr lang="en-US" dirty="0" smtClean="0"/>
              <a:t>	</a:t>
            </a:r>
            <a:r>
              <a:rPr lang="en-US" dirty="0" smtClean="0">
                <a:solidFill>
                  <a:schemeClr val="tx2">
                    <a:lumMod val="50000"/>
                  </a:schemeClr>
                </a:solidFill>
              </a:rPr>
              <a:t>“Then he went out again by the sea; and all the multitude came to him, and he taught them. As he passed by, he saw Levi the son of Alphaeus sitting at the tax office. And he said to him, ‘Follow me.’ So he arose and followed him.</a:t>
            </a:r>
          </a:p>
          <a:p>
            <a:pPr>
              <a:buNone/>
            </a:pPr>
            <a:r>
              <a:rPr lang="en-US" dirty="0" smtClean="0">
                <a:solidFill>
                  <a:schemeClr val="tx2">
                    <a:lumMod val="50000"/>
                  </a:schemeClr>
                </a:solidFill>
              </a:rPr>
              <a:t>	Now it happened, as </a:t>
            </a:r>
            <a:r>
              <a:rPr lang="en-US" b="1" dirty="0" smtClean="0">
                <a:solidFill>
                  <a:schemeClr val="tx2">
                    <a:lumMod val="50000"/>
                  </a:schemeClr>
                </a:solidFill>
              </a:rPr>
              <a:t>he was dining in Levi's house</a:t>
            </a:r>
            <a:r>
              <a:rPr lang="en-US" dirty="0" smtClean="0">
                <a:solidFill>
                  <a:schemeClr val="tx2">
                    <a:lumMod val="50000"/>
                  </a:schemeClr>
                </a:solidFill>
              </a:rPr>
              <a:t>, that </a:t>
            </a:r>
            <a:r>
              <a:rPr lang="en-US" b="1" dirty="0" smtClean="0">
                <a:solidFill>
                  <a:schemeClr val="tx2">
                    <a:lumMod val="50000"/>
                  </a:schemeClr>
                </a:solidFill>
              </a:rPr>
              <a:t>many tax collectors and sinners also sat together with Jesus and </a:t>
            </a:r>
            <a:r>
              <a:rPr lang="en-US" b="1" dirty="0">
                <a:solidFill>
                  <a:schemeClr val="tx2">
                    <a:lumMod val="50000"/>
                  </a:schemeClr>
                </a:solidFill>
              </a:rPr>
              <a:t>h</a:t>
            </a:r>
            <a:r>
              <a:rPr lang="en-US" b="1" dirty="0" smtClean="0">
                <a:solidFill>
                  <a:schemeClr val="tx2">
                    <a:lumMod val="50000"/>
                  </a:schemeClr>
                </a:solidFill>
              </a:rPr>
              <a:t>is disciples; for there were many</a:t>
            </a:r>
            <a:r>
              <a:rPr lang="en-US" dirty="0" smtClean="0">
                <a:solidFill>
                  <a:schemeClr val="tx2">
                    <a:lumMod val="50000"/>
                  </a:schemeClr>
                </a:solidFill>
              </a:rPr>
              <a:t>, and they followed him.</a:t>
            </a:r>
          </a:p>
          <a:p>
            <a:pPr>
              <a:buNone/>
            </a:pPr>
            <a:endParaRPr lang="en-US" dirty="0"/>
          </a:p>
        </p:txBody>
      </p:sp>
      <p:sp>
        <p:nvSpPr>
          <p:cNvPr id="5" name="Text Placeholder 4"/>
          <p:cNvSpPr>
            <a:spLocks noGrp="1"/>
          </p:cNvSpPr>
          <p:nvPr>
            <p:ph type="body" sz="quarter" idx="3"/>
          </p:nvPr>
        </p:nvSpPr>
        <p:spPr/>
        <p:txBody>
          <a:bodyPr/>
          <a:lstStyle/>
          <a:p>
            <a:r>
              <a:rPr lang="en-US" dirty="0" smtClean="0"/>
              <a:t>Insight</a:t>
            </a:r>
            <a:endParaRPr lang="en-US" dirty="0"/>
          </a:p>
        </p:txBody>
      </p:sp>
      <p:sp>
        <p:nvSpPr>
          <p:cNvPr id="6" name="Content Placeholder 5"/>
          <p:cNvSpPr>
            <a:spLocks noGrp="1"/>
          </p:cNvSpPr>
          <p:nvPr>
            <p:ph sz="quarter" idx="4"/>
          </p:nvPr>
        </p:nvSpPr>
        <p:spPr/>
        <p:txBody>
          <a:bodyPr>
            <a:normAutofit/>
          </a:bodyPr>
          <a:lstStyle/>
          <a:p>
            <a:pPr>
              <a:buNone/>
            </a:pPr>
            <a:endParaRPr lang="en-US" dirty="0" smtClean="0"/>
          </a:p>
          <a:p>
            <a:pPr>
              <a:buNone/>
            </a:pPr>
            <a:endParaRPr lang="en-US" dirty="0" smtClean="0"/>
          </a:p>
          <a:p>
            <a:pPr>
              <a:buNone/>
            </a:pPr>
            <a:endParaRPr lang="en-US" dirty="0" smtClean="0"/>
          </a:p>
          <a:p>
            <a:pPr>
              <a:buNone/>
            </a:pPr>
            <a:r>
              <a:rPr lang="en-US" i="1" dirty="0" smtClean="0"/>
              <a:t>	Levi throws a dinner party. Jews thought tax collectors were traitors. “Sinners” were ones like drunks, drug addicts, street people, etc.</a:t>
            </a:r>
          </a:p>
        </p:txBody>
      </p:sp>
      <p:sp>
        <p:nvSpPr>
          <p:cNvPr id="8" name="Right Brace 7"/>
          <p:cNvSpPr/>
          <p:nvPr/>
        </p:nvSpPr>
        <p:spPr>
          <a:xfrm>
            <a:off x="4686748" y="4753621"/>
            <a:ext cx="296041" cy="122701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5724803" y="3065929"/>
            <a:ext cx="2379500" cy="1586333"/>
          </a:xfrm>
          <a:prstGeom prst="rect">
            <a:avLst/>
          </a:prstGeom>
          <a:solidFill>
            <a:srgbClr val="000000"/>
          </a:solid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Big Caslon"/>
                <a:cs typeface="Big Caslon"/>
              </a:rPr>
              <a:t>Text: Mark 2:16-17</a:t>
            </a:r>
            <a:endParaRPr lang="en-US" b="1" dirty="0">
              <a:solidFill>
                <a:srgbClr val="FFFF00"/>
              </a:solidFill>
              <a:latin typeface="Big Caslon"/>
              <a:cs typeface="Big Caslon"/>
            </a:endParaRPr>
          </a:p>
        </p:txBody>
      </p:sp>
      <p:sp>
        <p:nvSpPr>
          <p:cNvPr id="3" name="Content Placeholder 2"/>
          <p:cNvSpPr>
            <a:spLocks noGrp="1"/>
          </p:cNvSpPr>
          <p:nvPr>
            <p:ph idx="1"/>
          </p:nvPr>
        </p:nvSpPr>
        <p:spPr>
          <a:xfrm>
            <a:off x="1114424" y="2595562"/>
            <a:ext cx="7346323" cy="3670767"/>
          </a:xfrm>
        </p:spPr>
        <p:txBody>
          <a:bodyPr>
            <a:normAutofit/>
          </a:bodyPr>
          <a:lstStyle/>
          <a:p>
            <a:pPr>
              <a:buNone/>
            </a:pPr>
            <a:r>
              <a:rPr lang="en-US" dirty="0" smtClean="0">
                <a:solidFill>
                  <a:srgbClr val="1F497D"/>
                </a:solidFill>
              </a:rPr>
              <a:t>	“And when the scribes and Pharisees saw him eating with the tax collectors and sinners, they said to his disciples, ‘How is it that he eats and drinks with tax collectors and sinners?’ When Jesus heard it, he said   to them, ‘Those who are well have no need of a physician, but those who are sick. I did not come to call the righteous, but sinners, to repentance.’”</a:t>
            </a:r>
          </a:p>
          <a:p>
            <a:pPr>
              <a:buNone/>
            </a:pPr>
            <a:endParaRPr lang="en-US" dirty="0"/>
          </a:p>
        </p:txBody>
      </p:sp>
    </p:spTree>
  </p:cSld>
  <p:clrMapOvr>
    <a:masterClrMapping/>
  </p:clrMapOvr>
  <p:transition>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Observe</a:t>
            </a:r>
            <a:endParaRPr lang="en-US" dirty="0">
              <a:solidFill>
                <a:srgbClr val="FFFFFF"/>
              </a:solidFill>
            </a:endParaRPr>
          </a:p>
        </p:txBody>
      </p:sp>
      <p:sp>
        <p:nvSpPr>
          <p:cNvPr id="4" name="Text Placeholder 3"/>
          <p:cNvSpPr>
            <a:spLocks noGrp="1"/>
          </p:cNvSpPr>
          <p:nvPr>
            <p:ph type="body" idx="1"/>
          </p:nvPr>
        </p:nvSpPr>
        <p:spPr/>
        <p:txBody>
          <a:bodyPr/>
          <a:lstStyle/>
          <a:p>
            <a:r>
              <a:rPr lang="en-US" dirty="0" smtClean="0"/>
              <a:t>Mark 2:16-17</a:t>
            </a:r>
            <a:endParaRPr lang="en-US" dirty="0"/>
          </a:p>
        </p:txBody>
      </p:sp>
      <p:sp>
        <p:nvSpPr>
          <p:cNvPr id="3" name="Content Placeholder 2"/>
          <p:cNvSpPr>
            <a:spLocks noGrp="1"/>
          </p:cNvSpPr>
          <p:nvPr>
            <p:ph sz="half" idx="2"/>
          </p:nvPr>
        </p:nvSpPr>
        <p:spPr/>
        <p:txBody>
          <a:bodyPr>
            <a:normAutofit fontScale="92500" lnSpcReduction="20000"/>
          </a:bodyPr>
          <a:lstStyle/>
          <a:p>
            <a:pPr>
              <a:buNone/>
            </a:pPr>
            <a:r>
              <a:rPr lang="en-US" dirty="0" smtClean="0">
                <a:solidFill>
                  <a:srgbClr val="1F497D"/>
                </a:solidFill>
              </a:rPr>
              <a:t>	“And when </a:t>
            </a:r>
            <a:r>
              <a:rPr lang="en-US" b="1" dirty="0" smtClean="0">
                <a:solidFill>
                  <a:srgbClr val="1F497D"/>
                </a:solidFill>
              </a:rPr>
              <a:t>the scribes and Pharisees saw him eating with the tax collectors and sinners, they said to his disciples, ‘How is it that he eats and drinks with tax collectors and sinners?</a:t>
            </a:r>
            <a:r>
              <a:rPr lang="en-US" dirty="0" smtClean="0">
                <a:solidFill>
                  <a:srgbClr val="1F497D"/>
                </a:solidFill>
              </a:rPr>
              <a:t>’ When Jesus heard it, he said   to them, ‘Those who are well have no need of a physician, but those who are sick. I did not come to call the righteous, but sinners, to repentance.’”</a:t>
            </a:r>
          </a:p>
          <a:p>
            <a:pPr>
              <a:buNone/>
            </a:pPr>
            <a:endParaRPr lang="en-US" dirty="0"/>
          </a:p>
        </p:txBody>
      </p:sp>
      <p:sp>
        <p:nvSpPr>
          <p:cNvPr id="5" name="Text Placeholder 4"/>
          <p:cNvSpPr>
            <a:spLocks noGrp="1"/>
          </p:cNvSpPr>
          <p:nvPr>
            <p:ph type="body" sz="quarter" idx="3"/>
          </p:nvPr>
        </p:nvSpPr>
        <p:spPr/>
        <p:txBody>
          <a:bodyPr/>
          <a:lstStyle/>
          <a:p>
            <a:r>
              <a:rPr lang="en-US" dirty="0" smtClean="0"/>
              <a:t>Insight</a:t>
            </a:r>
            <a:endParaRPr lang="en-US" dirty="0"/>
          </a:p>
        </p:txBody>
      </p:sp>
      <p:sp>
        <p:nvSpPr>
          <p:cNvPr id="6" name="Content Placeholder 5"/>
          <p:cNvSpPr>
            <a:spLocks noGrp="1"/>
          </p:cNvSpPr>
          <p:nvPr>
            <p:ph sz="quarter" idx="4"/>
          </p:nvPr>
        </p:nvSpPr>
        <p:spPr/>
        <p:txBody>
          <a:bodyPr/>
          <a:lstStyle/>
          <a:p>
            <a:pPr>
              <a:buNone/>
            </a:pPr>
            <a:r>
              <a:rPr lang="en-US" dirty="0" smtClean="0"/>
              <a:t>	</a:t>
            </a:r>
            <a:r>
              <a:rPr lang="en-US" i="1" dirty="0" smtClean="0"/>
              <a:t>The scribes and Pharisees were legalists and purists. They thought if Jesus were really a prophet, he would not eat with such people.</a:t>
            </a:r>
            <a:endParaRPr lang="en-US" i="1" dirty="0"/>
          </a:p>
        </p:txBody>
      </p:sp>
      <p:sp>
        <p:nvSpPr>
          <p:cNvPr id="7" name="Right Brace 6"/>
          <p:cNvSpPr/>
          <p:nvPr/>
        </p:nvSpPr>
        <p:spPr>
          <a:xfrm>
            <a:off x="4686748" y="3065929"/>
            <a:ext cx="305735" cy="146163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6265249" y="4585196"/>
            <a:ext cx="1522523" cy="1996369"/>
          </a:xfrm>
          <a:prstGeom prst="rect">
            <a:avLst/>
          </a:prstGeom>
          <a:solidFill>
            <a:schemeClr val="bg1"/>
          </a:solid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Observe</a:t>
            </a:r>
            <a:endParaRPr lang="en-US" dirty="0">
              <a:solidFill>
                <a:srgbClr val="FFFFFF"/>
              </a:solidFill>
            </a:endParaRPr>
          </a:p>
        </p:txBody>
      </p:sp>
      <p:sp>
        <p:nvSpPr>
          <p:cNvPr id="4" name="Text Placeholder 3"/>
          <p:cNvSpPr>
            <a:spLocks noGrp="1"/>
          </p:cNvSpPr>
          <p:nvPr>
            <p:ph type="body" idx="1"/>
          </p:nvPr>
        </p:nvSpPr>
        <p:spPr/>
        <p:txBody>
          <a:bodyPr/>
          <a:lstStyle/>
          <a:p>
            <a:r>
              <a:rPr lang="en-US" dirty="0" smtClean="0"/>
              <a:t>Mark 2:16-17</a:t>
            </a:r>
            <a:endParaRPr lang="en-US" dirty="0"/>
          </a:p>
        </p:txBody>
      </p:sp>
      <p:sp>
        <p:nvSpPr>
          <p:cNvPr id="3" name="Content Placeholder 2"/>
          <p:cNvSpPr>
            <a:spLocks noGrp="1"/>
          </p:cNvSpPr>
          <p:nvPr>
            <p:ph sz="half" idx="2"/>
          </p:nvPr>
        </p:nvSpPr>
        <p:spPr/>
        <p:txBody>
          <a:bodyPr>
            <a:normAutofit fontScale="92500" lnSpcReduction="20000"/>
          </a:bodyPr>
          <a:lstStyle/>
          <a:p>
            <a:pPr>
              <a:buNone/>
            </a:pPr>
            <a:r>
              <a:rPr lang="en-US" dirty="0" smtClean="0">
                <a:solidFill>
                  <a:srgbClr val="1F497D"/>
                </a:solidFill>
              </a:rPr>
              <a:t>	“And when the scribes and Pharisees saw him eating with the tax collectors and sinners, they said to his disciples, ‘How is it that he eats and drinks with tax collectors and sinners?’ </a:t>
            </a:r>
            <a:r>
              <a:rPr lang="en-US" b="1" dirty="0" smtClean="0">
                <a:solidFill>
                  <a:srgbClr val="1F497D"/>
                </a:solidFill>
              </a:rPr>
              <a:t>When Jesus heard it, he said   to them, ‘Those who are well have no need of a physician, but those who are sick. I did not come to call the righteous, but sinners, to repentance.’</a:t>
            </a:r>
            <a:r>
              <a:rPr lang="en-US" dirty="0" smtClean="0">
                <a:solidFill>
                  <a:srgbClr val="1F497D"/>
                </a:solidFill>
              </a:rPr>
              <a:t>”</a:t>
            </a:r>
          </a:p>
          <a:p>
            <a:pPr>
              <a:buNone/>
            </a:pPr>
            <a:endParaRPr lang="en-US" dirty="0"/>
          </a:p>
        </p:txBody>
      </p:sp>
      <p:sp>
        <p:nvSpPr>
          <p:cNvPr id="5" name="Text Placeholder 4"/>
          <p:cNvSpPr>
            <a:spLocks noGrp="1"/>
          </p:cNvSpPr>
          <p:nvPr>
            <p:ph type="body" sz="quarter" idx="3"/>
          </p:nvPr>
        </p:nvSpPr>
        <p:spPr/>
        <p:txBody>
          <a:bodyPr/>
          <a:lstStyle/>
          <a:p>
            <a:r>
              <a:rPr lang="en-US" dirty="0" smtClean="0"/>
              <a:t>Insight</a:t>
            </a:r>
            <a:endParaRPr lang="en-US" dirty="0"/>
          </a:p>
        </p:txBody>
      </p:sp>
      <p:sp>
        <p:nvSpPr>
          <p:cNvPr id="6" name="Content Placeholder 5"/>
          <p:cNvSpPr>
            <a:spLocks noGrp="1"/>
          </p:cNvSpPr>
          <p:nvPr>
            <p:ph sz="quarter" idx="4"/>
          </p:nvPr>
        </p:nvSpPr>
        <p:spPr/>
        <p:txBody>
          <a:bodyPr/>
          <a:lstStyle/>
          <a:p>
            <a:pPr>
              <a:buNone/>
            </a:pPr>
            <a:r>
              <a:rPr lang="en-US" dirty="0" smtClean="0"/>
              <a:t>	</a:t>
            </a:r>
            <a:endParaRPr lang="en-US" i="1" dirty="0" smtClean="0"/>
          </a:p>
          <a:p>
            <a:pPr>
              <a:buNone/>
            </a:pPr>
            <a:endParaRPr lang="en-US" i="1" dirty="0" smtClean="0"/>
          </a:p>
          <a:p>
            <a:pPr>
              <a:buNone/>
            </a:pPr>
            <a:r>
              <a:rPr lang="en-US" i="1" dirty="0" smtClean="0"/>
              <a:t>	Jesus responded with a short parable about sick people needing a doctor. “Righteous” here means spiritually healthy; “sinners” means spiritually sick. He obviously is the physician.</a:t>
            </a:r>
          </a:p>
          <a:p>
            <a:pPr>
              <a:buNone/>
            </a:pPr>
            <a:endParaRPr lang="en-US" i="1" dirty="0"/>
          </a:p>
        </p:txBody>
      </p:sp>
      <p:sp>
        <p:nvSpPr>
          <p:cNvPr id="7" name="Right Brace 6"/>
          <p:cNvSpPr/>
          <p:nvPr/>
        </p:nvSpPr>
        <p:spPr>
          <a:xfrm>
            <a:off x="4686748" y="4537259"/>
            <a:ext cx="305735" cy="157058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6763852" y="2343962"/>
            <a:ext cx="1349762" cy="1740259"/>
          </a:xfrm>
          <a:prstGeom prst="rect">
            <a:avLst/>
          </a:prstGeom>
          <a:solidFill>
            <a:schemeClr val="tx1"/>
          </a:solidFill>
        </p:spPr>
      </p:pic>
    </p:spTree>
  </p:cSld>
  <p:clrMapOvr>
    <a:masterClrMapping/>
  </p:clrMapOvr>
  <p:transition>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Big Caslon"/>
                <a:cs typeface="Big Caslon"/>
              </a:rPr>
              <a:t>Text: Mark 2:18-19</a:t>
            </a:r>
            <a:endParaRPr lang="en-US" b="1" dirty="0">
              <a:solidFill>
                <a:srgbClr val="FFFF00"/>
              </a:solidFill>
              <a:latin typeface="Big Caslon"/>
              <a:cs typeface="Big Caslon"/>
            </a:endParaRPr>
          </a:p>
        </p:txBody>
      </p:sp>
      <p:sp>
        <p:nvSpPr>
          <p:cNvPr id="3" name="Content Placeholder 2"/>
          <p:cNvSpPr>
            <a:spLocks noGrp="1"/>
          </p:cNvSpPr>
          <p:nvPr>
            <p:ph idx="1"/>
          </p:nvPr>
        </p:nvSpPr>
        <p:spPr/>
        <p:txBody>
          <a:bodyPr>
            <a:normAutofit/>
          </a:bodyPr>
          <a:lstStyle/>
          <a:p>
            <a:pPr>
              <a:buNone/>
            </a:pPr>
            <a:r>
              <a:rPr lang="en-US" dirty="0">
                <a:solidFill>
                  <a:srgbClr val="1F497D"/>
                </a:solidFill>
              </a:rPr>
              <a:t>	</a:t>
            </a:r>
            <a:r>
              <a:rPr lang="en-US" dirty="0" smtClean="0">
                <a:solidFill>
                  <a:srgbClr val="1F497D"/>
                </a:solidFill>
              </a:rPr>
              <a:t>“The disciples of John and of the Pharisees were fasting. Then they came and said to him, ‘Why do the disciples of John and of the Pharisees fast, but your disciples do not fast?’</a:t>
            </a:r>
          </a:p>
          <a:p>
            <a:pPr>
              <a:buNone/>
            </a:pPr>
            <a:r>
              <a:rPr lang="en-US" dirty="0">
                <a:solidFill>
                  <a:srgbClr val="1F497D"/>
                </a:solidFill>
              </a:rPr>
              <a:t>	</a:t>
            </a:r>
            <a:r>
              <a:rPr lang="en-US" dirty="0" smtClean="0">
                <a:solidFill>
                  <a:srgbClr val="1F497D"/>
                </a:solidFill>
              </a:rPr>
              <a:t>And Jesus said to them, ‘Can the friends of the bridegroom fast while the bridegroom is with them? As long as they have the bridegroom with them they cannot fast.’”</a:t>
            </a:r>
          </a:p>
          <a:p>
            <a:pPr>
              <a:buNone/>
            </a:pPr>
            <a:endParaRPr lang="en-US" dirty="0" smtClean="0">
              <a:solidFill>
                <a:srgbClr val="1F497D"/>
              </a:solidFill>
            </a:endParaRPr>
          </a:p>
          <a:p>
            <a:pPr>
              <a:buNone/>
            </a:pPr>
            <a:endParaRPr lang="en-US" dirty="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997</TotalTime>
  <Words>2560</Words>
  <Application>Microsoft Macintosh PowerPoint</Application>
  <PresentationFormat>On-screen Show (4:3)</PresentationFormat>
  <Paragraphs>246</Paragraphs>
  <Slides>46</Slides>
  <Notes>0</Notes>
  <HiddenSlides>0</HiddenSlides>
  <MMClips>0</MMClips>
  <ScaleCrop>false</ScaleCrop>
  <HeadingPairs>
    <vt:vector size="4" baseType="variant">
      <vt:variant>
        <vt:lpstr>Design Template</vt:lpstr>
      </vt:variant>
      <vt:variant>
        <vt:i4>1</vt:i4>
      </vt:variant>
      <vt:variant>
        <vt:lpstr>Slide Titles</vt:lpstr>
      </vt:variant>
      <vt:variant>
        <vt:i4>46</vt:i4>
      </vt:variant>
    </vt:vector>
  </HeadingPairs>
  <TitlesOfParts>
    <vt:vector size="47" baseType="lpstr">
      <vt:lpstr>Perspective</vt:lpstr>
      <vt:lpstr>Parable of the  Garments and Wineskins</vt:lpstr>
      <vt:lpstr>Slide 2</vt:lpstr>
      <vt:lpstr>Text: Mark 2:13-15</vt:lpstr>
      <vt:lpstr>Observe</vt:lpstr>
      <vt:lpstr>Observe</vt:lpstr>
      <vt:lpstr>Text: Mark 2:16-17</vt:lpstr>
      <vt:lpstr>Observe</vt:lpstr>
      <vt:lpstr>Observe</vt:lpstr>
      <vt:lpstr>Text: Mark 2:18-19</vt:lpstr>
      <vt:lpstr>Observe</vt:lpstr>
      <vt:lpstr>Observe</vt:lpstr>
      <vt:lpstr>Text: Mark 2:20-22</vt:lpstr>
      <vt:lpstr>Observe</vt:lpstr>
      <vt:lpstr>Observe</vt:lpstr>
      <vt:lpstr>Observe</vt:lpstr>
      <vt:lpstr>Observations: 4 illustrations</vt:lpstr>
      <vt:lpstr>Observations: 4 illustrations</vt:lpstr>
      <vt:lpstr>Observations: 4 illustrations</vt:lpstr>
      <vt:lpstr>Observations: 4 illustrations</vt:lpstr>
      <vt:lpstr>Observations: 4 illustrations</vt:lpstr>
      <vt:lpstr>Observations: 4 illustrations</vt:lpstr>
      <vt:lpstr>Slide 22</vt:lpstr>
      <vt:lpstr>Do We See A Pattern Here?</vt:lpstr>
      <vt:lpstr>Do We See A Pattern Here?</vt:lpstr>
      <vt:lpstr>Do We See A Pattern Here?</vt:lpstr>
      <vt:lpstr>Do We See A Pattern Here?</vt:lpstr>
      <vt:lpstr>Do We See A Pattern Here?</vt:lpstr>
      <vt:lpstr>Do We See A Pattern Here?</vt:lpstr>
      <vt:lpstr>Do We See A Pattern Here?</vt:lpstr>
      <vt:lpstr>Let’s Interpret This Parable</vt:lpstr>
      <vt:lpstr>Let’s Interpret This Parable</vt:lpstr>
      <vt:lpstr>Let’s Interpret This Parable</vt:lpstr>
      <vt:lpstr>Let’s Interpret This Parable</vt:lpstr>
      <vt:lpstr>Going One Step Further</vt:lpstr>
      <vt:lpstr>Going One Step Further</vt:lpstr>
      <vt:lpstr>Going Two Steps Further</vt:lpstr>
      <vt:lpstr>Going Two Steps Further</vt:lpstr>
      <vt:lpstr>Going Three Steps Further</vt:lpstr>
      <vt:lpstr>Going Three Steps Further</vt:lpstr>
      <vt:lpstr>Consider</vt:lpstr>
      <vt:lpstr>Consider</vt:lpstr>
      <vt:lpstr>  What is this parable’s focus?</vt:lpstr>
      <vt:lpstr>Remember</vt:lpstr>
      <vt:lpstr>                 Application</vt:lpstr>
      <vt:lpstr>                 Application</vt:lpstr>
      <vt:lpstr>Slide 46</vt:lpstr>
    </vt:vector>
  </TitlesOfParts>
  <Company>Interface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Parable of the  Garments and Wineskins</dc:title>
  <dc:creator>Bill Perry</dc:creator>
  <cp:lastModifiedBy>Bill Perry</cp:lastModifiedBy>
  <cp:revision>51</cp:revision>
  <dcterms:created xsi:type="dcterms:W3CDTF">2016-09-22T01:23:18Z</dcterms:created>
  <dcterms:modified xsi:type="dcterms:W3CDTF">2016-09-22T01:41:12Z</dcterms:modified>
</cp:coreProperties>
</file>