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slideLayouts/slideLayout66.xml" ContentType="application/vnd.openxmlformats-officedocument.presentationml.slideLayout+xml"/>
  <Default Extension="gif" ContentType="image/gif"/>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61.xml" ContentType="application/vnd.openxmlformats-officedocument.presentationml.slideLayout+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s/slide31.xml" ContentType="application/vnd.openxmlformats-officedocument.presentationml.slide+xml"/>
  <Override PartName="/ppt/theme/theme6.xml" ContentType="application/vnd.openxmlformats-officedocument.them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slideLayouts/slideLayout62.xml" ContentType="application/vnd.openxmlformats-officedocument.presentationml.slideLayout+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49.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63.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slideLayouts/slideLayout65.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5" r:id="rId1"/>
    <p:sldMasterId id="2147483687" r:id="rId2"/>
    <p:sldMasterId id="2147483699" r:id="rId3"/>
    <p:sldMasterId id="2147483711" r:id="rId4"/>
    <p:sldMasterId id="2147483723" r:id="rId5"/>
    <p:sldMasterId id="2147483735" r:id="rId6"/>
  </p:sldMasterIdLst>
  <p:sldIdLst>
    <p:sldId id="256" r:id="rId7"/>
    <p:sldId id="257" r:id="rId8"/>
    <p:sldId id="258" r:id="rId9"/>
    <p:sldId id="259" r:id="rId10"/>
    <p:sldId id="260" r:id="rId11"/>
    <p:sldId id="261" r:id="rId12"/>
    <p:sldId id="289" r:id="rId13"/>
    <p:sldId id="262" r:id="rId14"/>
    <p:sldId id="265" r:id="rId15"/>
    <p:sldId id="263" r:id="rId16"/>
    <p:sldId id="266" r:id="rId17"/>
    <p:sldId id="264" r:id="rId18"/>
    <p:sldId id="267" r:id="rId19"/>
    <p:sldId id="271" r:id="rId20"/>
    <p:sldId id="268" r:id="rId21"/>
    <p:sldId id="279" r:id="rId22"/>
    <p:sldId id="274" r:id="rId23"/>
    <p:sldId id="269" r:id="rId24"/>
    <p:sldId id="270" r:id="rId25"/>
    <p:sldId id="272" r:id="rId26"/>
    <p:sldId id="273" r:id="rId27"/>
    <p:sldId id="275" r:id="rId28"/>
    <p:sldId id="276" r:id="rId29"/>
    <p:sldId id="277" r:id="rId30"/>
    <p:sldId id="291" r:id="rId31"/>
    <p:sldId id="297" r:id="rId32"/>
    <p:sldId id="290" r:id="rId33"/>
    <p:sldId id="278" r:id="rId34"/>
    <p:sldId id="280" r:id="rId35"/>
    <p:sldId id="295" r:id="rId36"/>
    <p:sldId id="281" r:id="rId37"/>
    <p:sldId id="282" r:id="rId38"/>
    <p:sldId id="283" r:id="rId39"/>
    <p:sldId id="284" r:id="rId40"/>
    <p:sldId id="285" r:id="rId41"/>
    <p:sldId id="286" r:id="rId42"/>
    <p:sldId id="294" r:id="rId43"/>
    <p:sldId id="287" r:id="rId44"/>
    <p:sldId id="296" r:id="rId45"/>
    <p:sldId id="298" r:id="rId46"/>
    <p:sldId id="28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46B869"/>
    <a:srgbClr val="FC1C1C"/>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132" autoAdjust="0"/>
    <p:restoredTop sz="94628" autoAdjust="0"/>
  </p:normalViewPr>
  <p:slideViewPr>
    <p:cSldViewPr snapToGrid="0" snapToObjects="1">
      <p:cViewPr>
        <p:scale>
          <a:sx n="107" d="100"/>
          <a:sy n="107" d="100"/>
        </p:scale>
        <p:origin x="-2328" y="-10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412F6-3C07-A04D-9115-57B6515D90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412F6-3C07-A04D-9115-57B6515D908A}"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412F6-3C07-A04D-9115-57B6515D908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2613B4-8DE7-504A-AA40-B72E3F882930}"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F1412F6-3C07-A04D-9115-57B6515D908A}"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F1412F6-3C07-A04D-9115-57B6515D908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2613B4-8DE7-504A-AA40-B72E3F882930}"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412F6-3C07-A04D-9115-57B6515D908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592613B4-8DE7-504A-AA40-B72E3F882930}"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16" name="Slide Number Placeholder 15"/>
          <p:cNvSpPr>
            <a:spLocks noGrp="1"/>
          </p:cNvSpPr>
          <p:nvPr>
            <p:ph type="sldNum" sz="quarter" idx="11"/>
          </p:nvPr>
        </p:nvSpPr>
        <p:spPr/>
        <p:txBody>
          <a:bodyPr/>
          <a:lstStyle/>
          <a:p>
            <a:fld id="{8F1412F6-3C07-A04D-9115-57B6515D908A}"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15" name="Slide Number Placeholder 14"/>
          <p:cNvSpPr>
            <a:spLocks noGrp="1"/>
          </p:cNvSpPr>
          <p:nvPr>
            <p:ph type="sldNum" sz="quarter" idx="11"/>
          </p:nvPr>
        </p:nvSpPr>
        <p:spPr/>
        <p:txBody>
          <a:bodyPr/>
          <a:lstStyle/>
          <a:p>
            <a:fld id="{592613B4-8DE7-504A-AA40-B72E3F882930}"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13" name="Slide Number Placeholder 12"/>
          <p:cNvSpPr>
            <a:spLocks noGrp="1"/>
          </p:cNvSpPr>
          <p:nvPr>
            <p:ph type="sldNum" sz="quarter" idx="11"/>
          </p:nvPr>
        </p:nvSpPr>
        <p:spPr/>
        <p:txBody>
          <a:bodyPr/>
          <a:lstStyle/>
          <a:p>
            <a:fld id="{8F1412F6-3C07-A04D-9115-57B6515D908A}"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9" name="Slide Number Placeholder 8"/>
          <p:cNvSpPr>
            <a:spLocks noGrp="1"/>
          </p:cNvSpPr>
          <p:nvPr>
            <p:ph type="sldNum" sz="quarter" idx="11"/>
          </p:nvPr>
        </p:nvSpPr>
        <p:spPr/>
        <p:txBody>
          <a:bodyPr/>
          <a:lstStyle/>
          <a:p>
            <a:fld id="{592613B4-8DE7-504A-AA40-B72E3F882930}"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15" name="Slide Number Placeholder 14"/>
          <p:cNvSpPr>
            <a:spLocks noGrp="1"/>
          </p:cNvSpPr>
          <p:nvPr>
            <p:ph type="sldNum" sz="quarter" idx="11"/>
          </p:nvPr>
        </p:nvSpPr>
        <p:spPr/>
        <p:txBody>
          <a:bodyPr/>
          <a:lstStyle/>
          <a:p>
            <a:fld id="{592613B4-8DE7-504A-AA40-B72E3F882930}"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8" name="Slide Number Placeholder 7"/>
          <p:cNvSpPr>
            <a:spLocks noGrp="1"/>
          </p:cNvSpPr>
          <p:nvPr>
            <p:ph type="sldNum" sz="quarter" idx="11"/>
          </p:nvPr>
        </p:nvSpPr>
        <p:spPr/>
        <p:txBody>
          <a:bodyPr/>
          <a:lstStyle/>
          <a:p>
            <a:fld id="{592613B4-8DE7-504A-AA40-B72E3F882930}"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Slide Number Placeholder 5"/>
          <p:cNvSpPr>
            <a:spLocks noGrp="1"/>
          </p:cNvSpPr>
          <p:nvPr>
            <p:ph type="sldNum" sz="quarter" idx="11"/>
          </p:nvPr>
        </p:nvSpPr>
        <p:spPr/>
        <p:txBody>
          <a:bodyPr/>
          <a:lstStyle/>
          <a:p>
            <a:fld id="{592613B4-8DE7-504A-AA40-B72E3F882930}"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16" name="Slide Number Placeholder 15"/>
          <p:cNvSpPr>
            <a:spLocks noGrp="1"/>
          </p:cNvSpPr>
          <p:nvPr>
            <p:ph type="sldNum" sz="quarter" idx="11"/>
          </p:nvPr>
        </p:nvSpPr>
        <p:spPr/>
        <p:txBody>
          <a:bodyPr/>
          <a:lstStyle/>
          <a:p>
            <a:fld id="{592613B4-8DE7-504A-AA40-B72E3F882930}"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14" name="Slide Number Placeholder 13"/>
          <p:cNvSpPr>
            <a:spLocks noGrp="1"/>
          </p:cNvSpPr>
          <p:nvPr>
            <p:ph type="sldNum" sz="quarter" idx="11"/>
          </p:nvPr>
        </p:nvSpPr>
        <p:spPr/>
        <p:txBody>
          <a:bodyPr/>
          <a:lstStyle/>
          <a:p>
            <a:fld id="{592613B4-8DE7-504A-AA40-B72E3F882930}"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412F6-3C07-A04D-9115-57B6515D908A}"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8F1412F6-3C07-A04D-9115-57B6515D908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412F6-3C07-A04D-9115-57B6515D908A}"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412F6-3C07-A04D-9115-57B6515D908A}"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2C0B-39CA-5946-A4FE-98F74B702C26}"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613B4-8DE7-504A-AA40-B72E3F8829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A2C0B-39CA-5946-A4FE-98F74B702C26}" type="datetimeFigureOut">
              <a:rPr lang="en-US" smtClean="0"/>
              <a:pPr/>
              <a:t>1/14/16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613B4-8DE7-504A-AA40-B72E3F8829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38A2C0B-39CA-5946-A4FE-98F74B702C26}" type="datetimeFigureOut">
              <a:rPr lang="en-US" smtClean="0"/>
              <a:pPr/>
              <a:t>1/14/16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92613B4-8DE7-504A-AA40-B72E3F8829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8A2C0B-39CA-5946-A4FE-98F74B702C26}" type="datetimeFigureOut">
              <a:rPr lang="en-US" smtClean="0"/>
              <a:pPr/>
              <a:t>1/14/16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92613B4-8DE7-504A-AA40-B72E3F8829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38A2C0B-39CA-5946-A4FE-98F74B702C26}" type="datetimeFigureOut">
              <a:rPr lang="en-US" smtClean="0"/>
              <a:pPr/>
              <a:t>1/14/16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92613B4-8DE7-504A-AA40-B72E3F88293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38A2C0B-39CA-5946-A4FE-98F74B702C26}" type="datetimeFigureOut">
              <a:rPr lang="en-US" smtClean="0"/>
              <a:pPr/>
              <a:t>1/14/16</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92613B4-8DE7-504A-AA40-B72E3F88293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38A2C0B-39CA-5946-A4FE-98F74B702C26}" type="datetimeFigureOut">
              <a:rPr lang="en-US" smtClean="0"/>
              <a:pPr/>
              <a:t>1/14/16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92613B4-8DE7-504A-AA40-B72E3F88293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Why </a:t>
            </a:r>
            <a:r>
              <a:rPr lang="en-US" b="1" dirty="0">
                <a:solidFill>
                  <a:schemeClr val="bg1"/>
                </a:solidFill>
                <a:effectLst>
                  <a:outerShdw blurRad="38100" dist="38100" dir="2700000" algn="tl">
                    <a:srgbClr val="000000">
                      <a:alpha val="43137"/>
                    </a:srgbClr>
                  </a:outerShdw>
                </a:effectLst>
              </a:rPr>
              <a:t>D</a:t>
            </a:r>
            <a:r>
              <a:rPr lang="en-US" b="1" dirty="0" smtClean="0">
                <a:solidFill>
                  <a:schemeClr val="bg1"/>
                </a:solidFill>
                <a:effectLst>
                  <a:outerShdw blurRad="38100" dist="38100" dir="2700000" algn="tl">
                    <a:srgbClr val="000000">
                      <a:alpha val="43137"/>
                    </a:srgbClr>
                  </a:outerShdw>
                </a:effectLst>
              </a:rPr>
              <a:t>o We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Celebrate Christmas?</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zoom/>
      </p:transition>
    </mc:Choice>
    <mc:Fallback>
      <p:transition spd="slow">
        <p:zo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514350" indent="-514350">
              <a:buAutoNum type="arabicParenR" startAt="2"/>
            </a:pPr>
            <a:r>
              <a:rPr lang="en-US" sz="2800" dirty="0" smtClean="0"/>
              <a:t>Jesus displayed God’s power by helping and healing many people.</a:t>
            </a:r>
          </a:p>
          <a:p>
            <a:pPr marL="514350" indent="-514350">
              <a:buNone/>
            </a:pPr>
            <a:endParaRPr lang="en-US" dirty="0" smtClean="0"/>
          </a:p>
          <a:p>
            <a:pPr marL="514350" indent="-514350">
              <a:buNone/>
            </a:pPr>
            <a:r>
              <a:rPr lang="en-US" sz="2400" dirty="0" smtClean="0"/>
              <a:t>	</a:t>
            </a:r>
            <a:endParaRPr lang="en-US" sz="2400" i="1" dirty="0" smtClean="0">
              <a:latin typeface="Cooper Black"/>
              <a:cs typeface="Cooper Black"/>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1"/>
            <a:ext cx="6400800" cy="1940658"/>
          </a:xfrm>
        </p:spPr>
        <p:txBody>
          <a:bodyPr>
            <a:normAutofit/>
          </a:bodyPr>
          <a:lstStyle/>
          <a:p>
            <a:pPr marL="514350" indent="-514350">
              <a:buAutoNum type="arabicParenR" startAt="2"/>
            </a:pPr>
            <a:r>
              <a:rPr lang="en-US" sz="2800" dirty="0" smtClean="0"/>
              <a:t>Jesus displayed God’s power by helping and healing many people.</a:t>
            </a:r>
          </a:p>
          <a:p>
            <a:pPr marL="514350" indent="-514350">
              <a:buNone/>
            </a:pPr>
            <a:endParaRPr lang="en-US" sz="2000" dirty="0" smtClean="0"/>
          </a:p>
          <a:p>
            <a:pPr marL="514350" indent="-514350">
              <a:buNone/>
            </a:pPr>
            <a:r>
              <a:rPr lang="en-US" sz="2400" dirty="0" smtClean="0"/>
              <a:t>	</a:t>
            </a:r>
            <a:endParaRPr lang="en-US" sz="2400" i="1" dirty="0" smtClean="0">
              <a:latin typeface="Cooper Black"/>
              <a:cs typeface="Cooper Black"/>
            </a:endParaRPr>
          </a:p>
        </p:txBody>
      </p:sp>
      <p:sp>
        <p:nvSpPr>
          <p:cNvPr id="4" name="Rectangle 3"/>
          <p:cNvSpPr/>
          <p:nvPr/>
        </p:nvSpPr>
        <p:spPr>
          <a:xfrm>
            <a:off x="639192" y="2947832"/>
            <a:ext cx="8078680" cy="2240613"/>
          </a:xfrm>
          <a:prstGeom prst="rect">
            <a:avLst/>
          </a:prstGeom>
        </p:spPr>
        <p:txBody>
          <a:bodyPr wrap="square">
            <a:spAutoFit/>
          </a:bodyPr>
          <a:lstStyle/>
          <a:p>
            <a:pPr marL="514350" lvl="0" indent="-514350" defTabSz="914400">
              <a:spcBef>
                <a:spcPct val="20000"/>
              </a:spcBef>
              <a:spcAft>
                <a:spcPts val="300"/>
              </a:spcAft>
              <a:buClr>
                <a:srgbClr val="F14124">
                  <a:lumMod val="75000"/>
                </a:srgbClr>
              </a:buClr>
              <a:buSzPct val="130000"/>
            </a:pPr>
            <a:r>
              <a:rPr lang="en-US" sz="2400" i="1" dirty="0" smtClean="0">
                <a:solidFill>
                  <a:prstClr val="black">
                    <a:lumMod val="75000"/>
                    <a:lumOff val="25000"/>
                  </a:prstClr>
                </a:solidFill>
                <a:latin typeface="Cooper Black"/>
                <a:cs typeface="Cooper Black"/>
              </a:rPr>
              <a:t>       At </a:t>
            </a:r>
            <a:r>
              <a:rPr lang="en-US" sz="2400" i="1" dirty="0">
                <a:solidFill>
                  <a:prstClr val="black">
                    <a:lumMod val="75000"/>
                    <a:lumOff val="25000"/>
                  </a:prstClr>
                </a:solidFill>
                <a:latin typeface="Cooper Black"/>
                <a:cs typeface="Cooper Black"/>
              </a:rPr>
              <a:t>sunset, the people brought to Jesus all who </a:t>
            </a:r>
          </a:p>
          <a:p>
            <a:pPr marL="514350" lvl="0" indent="-514350" defTabSz="914400">
              <a:spcBef>
                <a:spcPct val="20000"/>
              </a:spcBef>
              <a:spcAft>
                <a:spcPts val="300"/>
              </a:spcAft>
              <a:buClr>
                <a:srgbClr val="F14124">
                  <a:lumMod val="75000"/>
                </a:srgbClr>
              </a:buClr>
              <a:buSzPct val="130000"/>
            </a:pPr>
            <a:r>
              <a:rPr lang="en-US" sz="2400" i="1" dirty="0" smtClean="0">
                <a:solidFill>
                  <a:prstClr val="black">
                    <a:lumMod val="75000"/>
                    <a:lumOff val="25000"/>
                  </a:prstClr>
                </a:solidFill>
                <a:latin typeface="Cooper Black"/>
                <a:cs typeface="Cooper Black"/>
              </a:rPr>
              <a:t>	had </a:t>
            </a:r>
            <a:r>
              <a:rPr lang="en-US" sz="2400" i="1" dirty="0">
                <a:solidFill>
                  <a:prstClr val="black">
                    <a:lumMod val="75000"/>
                    <a:lumOff val="25000"/>
                  </a:prstClr>
                </a:solidFill>
                <a:latin typeface="Cooper Black"/>
                <a:cs typeface="Cooper Black"/>
              </a:rPr>
              <a:t>various kinds of sickness, and laying his </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hands on each one, he healed them.</a:t>
            </a:r>
          </a:p>
          <a:p>
            <a:pPr marL="514350" lvl="0" indent="-514350" defTabSz="914400">
              <a:spcBef>
                <a:spcPct val="20000"/>
              </a:spcBef>
              <a:spcAft>
                <a:spcPts val="300"/>
              </a:spcAft>
              <a:buClr>
                <a:srgbClr val="F14124">
                  <a:lumMod val="75000"/>
                </a:srgbClr>
              </a:buClr>
              <a:buSzPct val="130000"/>
            </a:pPr>
            <a:endParaRPr lang="en-US" sz="1600" i="1" dirty="0">
              <a:solidFill>
                <a:prstClr val="black">
                  <a:lumMod val="75000"/>
                  <a:lumOff val="25000"/>
                </a:prstClr>
              </a:solidFill>
              <a:latin typeface="Cooper Black"/>
              <a:cs typeface="Cooper Black"/>
            </a:endParaRP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a:t>
            </a:r>
            <a:r>
              <a:rPr lang="en-US" sz="2400" i="1" dirty="0" smtClean="0">
                <a:solidFill>
                  <a:prstClr val="black">
                    <a:lumMod val="75000"/>
                    <a:lumOff val="25000"/>
                  </a:prstClr>
                </a:solidFill>
                <a:latin typeface="Cooper Black"/>
                <a:cs typeface="Cooper Black"/>
              </a:rPr>
              <a:t>--</a:t>
            </a:r>
            <a:r>
              <a:rPr lang="en-US" sz="2400" i="1" dirty="0">
                <a:solidFill>
                  <a:prstClr val="black">
                    <a:lumMod val="75000"/>
                    <a:lumOff val="25000"/>
                  </a:prstClr>
                </a:solidFill>
                <a:latin typeface="Cooper Black"/>
                <a:cs typeface="Cooper Black"/>
              </a:rPr>
              <a:t>Luke 4:40</a:t>
            </a:r>
          </a:p>
        </p:txBody>
      </p:sp>
      <p:pic>
        <p:nvPicPr>
          <p:cNvPr id="5" name="Picture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742051">
            <a:off x="526741" y="4606333"/>
            <a:ext cx="2463139" cy="184735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2999" y="731520"/>
            <a:ext cx="6616083" cy="3474720"/>
          </a:xfrm>
        </p:spPr>
        <p:txBody>
          <a:bodyPr/>
          <a:lstStyle/>
          <a:p>
            <a:pPr marL="514350" indent="-514350">
              <a:buAutoNum type="arabicParenR" startAt="3"/>
            </a:pPr>
            <a:r>
              <a:rPr lang="en-US" sz="2800" dirty="0" smtClean="0"/>
              <a:t>Jesus obeyed all of the laws of God:</a:t>
            </a:r>
          </a:p>
          <a:p>
            <a:pPr marL="514350" indent="-514350">
              <a:buNone/>
            </a:pPr>
            <a:endParaRPr lang="en-US" dirty="0" smtClean="0"/>
          </a:p>
          <a:p>
            <a:pPr marL="514350" indent="-514350">
              <a:buNone/>
            </a:pPr>
            <a:r>
              <a:rPr lang="en-US" dirty="0" smtClean="0"/>
              <a:t>		</a:t>
            </a:r>
            <a:endParaRPr lang="en-US" sz="2600" i="1" dirty="0">
              <a:latin typeface="Cooper Black"/>
              <a:cs typeface="Cooper Black"/>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545062" cy="1896270"/>
          </a:xfrm>
        </p:spPr>
        <p:txBody>
          <a:bodyPr>
            <a:normAutofit/>
          </a:bodyPr>
          <a:lstStyle/>
          <a:p>
            <a:pPr marL="514350" indent="-514350">
              <a:buAutoNum type="arabicParenR" startAt="3"/>
            </a:pPr>
            <a:r>
              <a:rPr lang="en-US" sz="2800" dirty="0" smtClean="0"/>
              <a:t>Jesus obeyed all of the laws of God:</a:t>
            </a:r>
          </a:p>
          <a:p>
            <a:pPr marL="514350" indent="-514350">
              <a:buAutoNum type="arabicParenR" startAt="3"/>
            </a:pPr>
            <a:endParaRPr lang="en-US" sz="1400" dirty="0" smtClean="0"/>
          </a:p>
          <a:p>
            <a:pPr marL="514350" indent="-514350">
              <a:buNone/>
            </a:pPr>
            <a:r>
              <a:rPr lang="en-US" dirty="0" smtClean="0"/>
              <a:t>		</a:t>
            </a:r>
            <a:endParaRPr lang="en-US" sz="2600" i="1" dirty="0">
              <a:latin typeface="Cooper Black"/>
              <a:cs typeface="Cooper Black"/>
            </a:endParaRPr>
          </a:p>
        </p:txBody>
      </p:sp>
      <p:sp>
        <p:nvSpPr>
          <p:cNvPr id="4" name="Rectangle 3"/>
          <p:cNvSpPr/>
          <p:nvPr/>
        </p:nvSpPr>
        <p:spPr>
          <a:xfrm>
            <a:off x="1047564" y="2136633"/>
            <a:ext cx="7634797" cy="2388346"/>
          </a:xfrm>
          <a:prstGeom prst="rect">
            <a:avLst/>
          </a:prstGeom>
        </p:spPr>
        <p:txBody>
          <a:bodyPr wrap="square">
            <a:spAutoFit/>
          </a:bodyPr>
          <a:lstStyle/>
          <a:p>
            <a:pPr marL="514350" lvl="0" indent="-514350" defTabSz="914400">
              <a:spcBef>
                <a:spcPct val="20000"/>
              </a:spcBef>
              <a:spcAft>
                <a:spcPts val="300"/>
              </a:spcAft>
              <a:buClr>
                <a:srgbClr val="F14124">
                  <a:lumMod val="75000"/>
                </a:srgbClr>
              </a:buClr>
              <a:buSzPct val="130000"/>
            </a:pPr>
            <a:r>
              <a:rPr lang="en-US" sz="2400" i="1" dirty="0" smtClean="0">
                <a:solidFill>
                  <a:prstClr val="black">
                    <a:lumMod val="75000"/>
                    <a:lumOff val="25000"/>
                  </a:prstClr>
                </a:solidFill>
                <a:latin typeface="Cooper Black"/>
                <a:cs typeface="Cooper Black"/>
              </a:rPr>
              <a:t>		“</a:t>
            </a:r>
            <a:r>
              <a:rPr lang="en-US" sz="2400" i="1" dirty="0">
                <a:solidFill>
                  <a:prstClr val="black">
                    <a:lumMod val="75000"/>
                    <a:lumOff val="25000"/>
                  </a:prstClr>
                </a:solidFill>
                <a:latin typeface="Cooper Black"/>
                <a:cs typeface="Cooper Black"/>
              </a:rPr>
              <a:t>And he who sent me is with me. </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The Father has not left me alone, </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for I always do those things that </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please him.”</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a:t>
            </a:r>
            <a:r>
              <a:rPr lang="en-US" sz="2400" i="1" dirty="0" smtClean="0">
                <a:solidFill>
                  <a:prstClr val="black">
                    <a:lumMod val="75000"/>
                    <a:lumOff val="25000"/>
                  </a:prstClr>
                </a:solidFill>
                <a:latin typeface="Cooper Black"/>
                <a:cs typeface="Cooper Black"/>
              </a:rPr>
              <a:t>-- </a:t>
            </a:r>
            <a:r>
              <a:rPr lang="en-US" sz="2400" i="1" dirty="0">
                <a:solidFill>
                  <a:prstClr val="black">
                    <a:lumMod val="75000"/>
                    <a:lumOff val="25000"/>
                  </a:prstClr>
                </a:solidFill>
                <a:latin typeface="Cooper Black"/>
                <a:cs typeface="Cooper Black"/>
              </a:rPr>
              <a:t>Jesus in John 8:29</a:t>
            </a:r>
          </a:p>
        </p:txBody>
      </p:sp>
      <p:pic>
        <p:nvPicPr>
          <p:cNvPr id="5" name="Picture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098648">
            <a:off x="612998" y="4669985"/>
            <a:ext cx="2474535" cy="185590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4">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4">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p:cTn id="3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905521" y="5073371"/>
            <a:ext cx="6835805" cy="1011046"/>
          </a:xfrm>
          <a:prstGeom prst="rect">
            <a:avLst/>
          </a:prstGeom>
        </p:spPr>
        <p:txBody>
          <a:bodyPr wrap="square">
            <a:spAutoFit/>
          </a:bodyPr>
          <a:lstStyle/>
          <a:p>
            <a:pPr marL="514350" lvl="0" indent="-514350" algn="ctr" defTabSz="914400">
              <a:spcBef>
                <a:spcPct val="20000"/>
              </a:spcBef>
              <a:spcAft>
                <a:spcPts val="300"/>
              </a:spcAft>
              <a:buClr>
                <a:srgbClr val="F14124">
                  <a:lumMod val="75000"/>
                </a:srgbClr>
              </a:buClr>
              <a:buSzPct val="130000"/>
            </a:pPr>
            <a:r>
              <a:rPr lang="en-US" sz="2600" i="1" dirty="0">
                <a:solidFill>
                  <a:prstClr val="black">
                    <a:lumMod val="75000"/>
                    <a:lumOff val="25000"/>
                  </a:prstClr>
                </a:solidFill>
                <a:latin typeface="Cooper Black"/>
                <a:cs typeface="Cooper Black"/>
              </a:rPr>
              <a:t>	</a:t>
            </a:r>
            <a:r>
              <a:rPr lang="en-US" sz="2600" i="1" dirty="0">
                <a:solidFill>
                  <a:prstClr val="black">
                    <a:lumMod val="75000"/>
                    <a:lumOff val="25000"/>
                  </a:prstClr>
                </a:solidFill>
                <a:latin typeface="Cambria"/>
                <a:cs typeface="Cambria"/>
              </a:rPr>
              <a:t>Remember: 1,500 years of Jewish history </a:t>
            </a:r>
          </a:p>
          <a:p>
            <a:pPr marL="514350" lvl="0" indent="-514350" algn="ctr" defTabSz="914400">
              <a:spcBef>
                <a:spcPct val="20000"/>
              </a:spcBef>
              <a:spcAft>
                <a:spcPts val="300"/>
              </a:spcAft>
              <a:buClr>
                <a:srgbClr val="F14124">
                  <a:lumMod val="75000"/>
                </a:srgbClr>
              </a:buClr>
              <a:buSzPct val="130000"/>
            </a:pPr>
            <a:r>
              <a:rPr lang="en-US" sz="2600" i="1" dirty="0">
                <a:solidFill>
                  <a:prstClr val="black">
                    <a:lumMod val="75000"/>
                    <a:lumOff val="25000"/>
                  </a:prstClr>
                </a:solidFill>
                <a:latin typeface="Cambria"/>
                <a:cs typeface="Cambria"/>
              </a:rPr>
              <a:t>	</a:t>
            </a:r>
            <a:r>
              <a:rPr lang="en-US" sz="2600" i="1" dirty="0" smtClean="0">
                <a:solidFill>
                  <a:prstClr val="black">
                    <a:lumMod val="75000"/>
                    <a:lumOff val="25000"/>
                  </a:prstClr>
                </a:solidFill>
                <a:latin typeface="Cambria"/>
                <a:cs typeface="Cambria"/>
              </a:rPr>
              <a:t> </a:t>
            </a:r>
            <a:r>
              <a:rPr lang="en-US" sz="2600" i="1" dirty="0">
                <a:solidFill>
                  <a:prstClr val="black">
                    <a:lumMod val="75000"/>
                    <a:lumOff val="25000"/>
                  </a:prstClr>
                </a:solidFill>
                <a:latin typeface="Cambria"/>
                <a:cs typeface="Cambria"/>
              </a:rPr>
              <a:t>proved </a:t>
            </a:r>
            <a:r>
              <a:rPr lang="en-US" sz="2600" i="1" u="sng" dirty="0">
                <a:solidFill>
                  <a:prstClr val="black">
                    <a:lumMod val="75000"/>
                    <a:lumOff val="25000"/>
                  </a:prstClr>
                </a:solidFill>
                <a:latin typeface="Cambria"/>
                <a:cs typeface="Cambria"/>
              </a:rPr>
              <a:t>no</a:t>
            </a:r>
            <a:r>
              <a:rPr lang="en-US" sz="2600" dirty="0">
                <a:solidFill>
                  <a:prstClr val="black">
                    <a:lumMod val="75000"/>
                    <a:lumOff val="25000"/>
                  </a:prstClr>
                </a:solidFill>
                <a:latin typeface="Cambria"/>
                <a:cs typeface="Cambria"/>
              </a:rPr>
              <a:t> </a:t>
            </a:r>
            <a:r>
              <a:rPr lang="en-US" sz="2600" i="1" u="sng" dirty="0">
                <a:solidFill>
                  <a:prstClr val="black">
                    <a:lumMod val="75000"/>
                    <a:lumOff val="25000"/>
                  </a:prstClr>
                </a:solidFill>
                <a:latin typeface="Cambria"/>
                <a:cs typeface="Cambria"/>
              </a:rPr>
              <a:t>one</a:t>
            </a:r>
            <a:r>
              <a:rPr lang="en-US" sz="2600" dirty="0">
                <a:solidFill>
                  <a:prstClr val="black">
                    <a:lumMod val="75000"/>
                    <a:lumOff val="25000"/>
                  </a:prstClr>
                </a:solidFill>
                <a:latin typeface="Cambria"/>
                <a:cs typeface="Cambria"/>
              </a:rPr>
              <a:t> </a:t>
            </a:r>
            <a:r>
              <a:rPr lang="en-US" sz="2600" i="1" dirty="0">
                <a:solidFill>
                  <a:prstClr val="black">
                    <a:lumMod val="75000"/>
                    <a:lumOff val="25000"/>
                  </a:prstClr>
                </a:solidFill>
                <a:latin typeface="Cambria"/>
                <a:cs typeface="Cambria"/>
              </a:rPr>
              <a:t>could</a:t>
            </a:r>
            <a:r>
              <a:rPr lang="en-US" sz="2600" i="1" dirty="0" smtClean="0">
                <a:solidFill>
                  <a:prstClr val="black">
                    <a:lumMod val="75000"/>
                    <a:lumOff val="25000"/>
                  </a:prstClr>
                </a:solidFill>
                <a:latin typeface="Cambria"/>
                <a:cs typeface="Cambria"/>
              </a:rPr>
              <a:t> completely obey </a:t>
            </a:r>
            <a:r>
              <a:rPr lang="en-US" sz="2600" i="1" dirty="0">
                <a:solidFill>
                  <a:prstClr val="black">
                    <a:lumMod val="75000"/>
                    <a:lumOff val="25000"/>
                  </a:prstClr>
                </a:solidFill>
                <a:latin typeface="Cambria"/>
                <a:cs typeface="Cambria"/>
              </a:rPr>
              <a:t>the </a:t>
            </a:r>
            <a:r>
              <a:rPr lang="en-US" sz="2600" i="1" dirty="0" smtClean="0">
                <a:solidFill>
                  <a:prstClr val="black">
                    <a:lumMod val="75000"/>
                    <a:lumOff val="25000"/>
                  </a:prstClr>
                </a:solidFill>
                <a:latin typeface="Cambria"/>
                <a:cs typeface="Cambria"/>
              </a:rPr>
              <a:t>law!</a:t>
            </a:r>
            <a:endParaRPr lang="en-US" sz="2600" i="1" dirty="0">
              <a:solidFill>
                <a:prstClr val="black">
                  <a:lumMod val="75000"/>
                  <a:lumOff val="25000"/>
                </a:prstClr>
              </a:solidFill>
              <a:latin typeface="Cambria"/>
              <a:cs typeface="Cambria"/>
            </a:endParaRPr>
          </a:p>
        </p:txBody>
      </p:sp>
      <p:sp>
        <p:nvSpPr>
          <p:cNvPr id="7" name="Content Placeholder 2"/>
          <p:cNvSpPr>
            <a:spLocks noGrp="1"/>
          </p:cNvSpPr>
          <p:nvPr>
            <p:ph sz="quarter" idx="13"/>
          </p:nvPr>
        </p:nvSpPr>
        <p:spPr>
          <a:xfrm>
            <a:off x="1143000" y="731520"/>
            <a:ext cx="6545062" cy="1896270"/>
          </a:xfrm>
        </p:spPr>
        <p:txBody>
          <a:bodyPr>
            <a:normAutofit/>
          </a:bodyPr>
          <a:lstStyle/>
          <a:p>
            <a:pPr marL="514350" indent="-514350">
              <a:buAutoNum type="arabicParenR" startAt="3"/>
            </a:pPr>
            <a:r>
              <a:rPr lang="en-US" sz="2800" dirty="0" smtClean="0"/>
              <a:t>Jesus obeyed all of the laws of God:</a:t>
            </a:r>
          </a:p>
          <a:p>
            <a:pPr marL="514350" indent="-514350">
              <a:buAutoNum type="arabicParenR" startAt="3"/>
            </a:pPr>
            <a:endParaRPr lang="en-US" sz="1400" dirty="0" smtClean="0"/>
          </a:p>
          <a:p>
            <a:pPr marL="514350" indent="-514350">
              <a:buNone/>
            </a:pPr>
            <a:r>
              <a:rPr lang="en-US" dirty="0" smtClean="0"/>
              <a:t>		</a:t>
            </a:r>
            <a:endParaRPr lang="en-US" sz="2600" i="1" dirty="0">
              <a:latin typeface="Cooper Black"/>
              <a:cs typeface="Cooper Black"/>
            </a:endParaRPr>
          </a:p>
        </p:txBody>
      </p:sp>
      <p:sp>
        <p:nvSpPr>
          <p:cNvPr id="8" name="Rectangle 7"/>
          <p:cNvSpPr/>
          <p:nvPr/>
        </p:nvSpPr>
        <p:spPr>
          <a:xfrm>
            <a:off x="1047564" y="2160374"/>
            <a:ext cx="7634797" cy="2388346"/>
          </a:xfrm>
          <a:prstGeom prst="rect">
            <a:avLst/>
          </a:prstGeom>
        </p:spPr>
        <p:txBody>
          <a:bodyPr wrap="square">
            <a:spAutoFit/>
          </a:bodyPr>
          <a:lstStyle/>
          <a:p>
            <a:pPr marL="514350" lvl="0" indent="-514350" defTabSz="914400">
              <a:spcBef>
                <a:spcPct val="20000"/>
              </a:spcBef>
              <a:spcAft>
                <a:spcPts val="300"/>
              </a:spcAft>
              <a:buClr>
                <a:srgbClr val="F14124">
                  <a:lumMod val="75000"/>
                </a:srgbClr>
              </a:buClr>
              <a:buSzPct val="130000"/>
            </a:pPr>
            <a:r>
              <a:rPr lang="en-US" sz="2400" i="1" dirty="0" smtClean="0">
                <a:solidFill>
                  <a:prstClr val="black">
                    <a:lumMod val="75000"/>
                    <a:lumOff val="25000"/>
                  </a:prstClr>
                </a:solidFill>
                <a:latin typeface="Cooper Black"/>
                <a:cs typeface="Cooper Black"/>
              </a:rPr>
              <a:t>		“</a:t>
            </a:r>
            <a:r>
              <a:rPr lang="en-US" sz="2400" i="1" dirty="0">
                <a:solidFill>
                  <a:prstClr val="black">
                    <a:lumMod val="75000"/>
                    <a:lumOff val="25000"/>
                  </a:prstClr>
                </a:solidFill>
                <a:latin typeface="Cooper Black"/>
                <a:cs typeface="Cooper Black"/>
              </a:rPr>
              <a:t>And he who sent me is with me. </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The Father has not left me alone, </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for I always do those things that </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please him.”</a:t>
            </a:r>
          </a:p>
          <a:p>
            <a:pPr marL="514350" lvl="0" indent="-514350" defTabSz="914400">
              <a:spcBef>
                <a:spcPct val="20000"/>
              </a:spcBef>
              <a:spcAft>
                <a:spcPts val="300"/>
              </a:spcAft>
              <a:buClr>
                <a:srgbClr val="F14124">
                  <a:lumMod val="75000"/>
                </a:srgbClr>
              </a:buClr>
              <a:buSzPct val="130000"/>
            </a:pPr>
            <a:r>
              <a:rPr lang="en-US" sz="2400" i="1" dirty="0">
                <a:solidFill>
                  <a:prstClr val="black">
                    <a:lumMod val="75000"/>
                    <a:lumOff val="25000"/>
                  </a:prstClr>
                </a:solidFill>
                <a:latin typeface="Cooper Black"/>
                <a:cs typeface="Cooper Black"/>
              </a:rPr>
              <a:t>					</a:t>
            </a:r>
            <a:r>
              <a:rPr lang="en-US" sz="2400" i="1" dirty="0" smtClean="0">
                <a:solidFill>
                  <a:prstClr val="black">
                    <a:lumMod val="75000"/>
                    <a:lumOff val="25000"/>
                  </a:prstClr>
                </a:solidFill>
                <a:latin typeface="Cooper Black"/>
                <a:cs typeface="Cooper Black"/>
              </a:rPr>
              <a:t>-- </a:t>
            </a:r>
            <a:r>
              <a:rPr lang="en-US" sz="2400" i="1" dirty="0">
                <a:solidFill>
                  <a:prstClr val="black">
                    <a:lumMod val="75000"/>
                    <a:lumOff val="25000"/>
                  </a:prstClr>
                </a:solidFill>
                <a:latin typeface="Cooper Black"/>
                <a:cs typeface="Cooper Black"/>
              </a:rPr>
              <a:t>Jesus in John 8:29</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solidFill>
                  <a:srgbClr val="FFFFFF"/>
                </a:solidFill>
              </a:rPr>
              <a:t>	Jesus became very popular with the people who believed he was a prophet from God:</a:t>
            </a:r>
          </a:p>
          <a:p>
            <a:pPr>
              <a:buNone/>
            </a:pPr>
            <a:endParaRPr lang="en-US" sz="2000" dirty="0" smtClean="0"/>
          </a:p>
          <a:p>
            <a:pPr>
              <a:buNone/>
            </a:pPr>
            <a:r>
              <a:rPr lang="en-US" sz="2400" i="1" dirty="0" smtClean="0">
                <a:latin typeface="Cooper Black"/>
                <a:cs typeface="Cooper Black"/>
              </a:rPr>
              <a:t>	The crowds answered, “This is Jesus, the </a:t>
            </a:r>
          </a:p>
          <a:p>
            <a:pPr>
              <a:buNone/>
            </a:pPr>
            <a:r>
              <a:rPr lang="en-US" sz="2400" i="1" dirty="0" smtClean="0">
                <a:latin typeface="Cooper Black"/>
                <a:cs typeface="Cooper Black"/>
              </a:rPr>
              <a:t>	prophet from Nazareth in Galilee.”… The </a:t>
            </a:r>
          </a:p>
          <a:p>
            <a:pPr>
              <a:buNone/>
            </a:pPr>
            <a:r>
              <a:rPr lang="en-US" sz="2400" i="1" dirty="0" smtClean="0">
                <a:latin typeface="Cooper Black"/>
                <a:cs typeface="Cooper Black"/>
              </a:rPr>
              <a:t>	[religious leaders] looked for a way to arrest </a:t>
            </a:r>
          </a:p>
          <a:p>
            <a:pPr>
              <a:buNone/>
            </a:pPr>
            <a:r>
              <a:rPr lang="en-US" sz="2400" i="1" dirty="0" smtClean="0">
                <a:latin typeface="Cooper Black"/>
                <a:cs typeface="Cooper Black"/>
              </a:rPr>
              <a:t>	him, but they were afraid of the crowd because </a:t>
            </a:r>
          </a:p>
          <a:p>
            <a:pPr>
              <a:buNone/>
            </a:pPr>
            <a:r>
              <a:rPr lang="en-US" sz="2400" i="1" dirty="0" smtClean="0">
                <a:latin typeface="Cooper Black"/>
                <a:cs typeface="Cooper Black"/>
              </a:rPr>
              <a:t>	the people held that he was a prophet.</a:t>
            </a:r>
          </a:p>
          <a:p>
            <a:pPr>
              <a:buNone/>
            </a:pPr>
            <a:r>
              <a:rPr lang="en-US" sz="2400" i="1" dirty="0" smtClean="0">
                <a:latin typeface="Cooper Black"/>
                <a:cs typeface="Cooper Black"/>
              </a:rPr>
              <a:t>									-- Matthew 21:11, 46</a:t>
            </a:r>
            <a:endParaRPr lang="en-US" sz="2400" i="1" dirty="0">
              <a:latin typeface="Cooper Black"/>
              <a:cs typeface="Cooper Black"/>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900397">
            <a:off x="253013" y="178760"/>
            <a:ext cx="1915683" cy="1436762"/>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solidFill>
                  <a:srgbClr val="FFFFFF"/>
                </a:solidFill>
              </a:rPr>
              <a:t>	As a prophet and as the Son of God, Jesus predicted the future:</a:t>
            </a:r>
          </a:p>
          <a:p>
            <a:pPr>
              <a:buNone/>
            </a:pPr>
            <a:endParaRPr lang="en-US" sz="2000" dirty="0" smtClean="0"/>
          </a:p>
          <a:p>
            <a:pPr>
              <a:buNone/>
            </a:pPr>
            <a:r>
              <a:rPr lang="en-US" sz="2400" i="1" dirty="0" smtClean="0">
                <a:latin typeface="Cooper Black"/>
                <a:cs typeface="Cooper Black"/>
              </a:rPr>
              <a:t>	“No one takes my life from me, but I lay it down </a:t>
            </a:r>
          </a:p>
          <a:p>
            <a:pPr>
              <a:buNone/>
            </a:pPr>
            <a:r>
              <a:rPr lang="en-US" sz="2400" i="1" dirty="0" smtClean="0">
                <a:latin typeface="Cooper Black"/>
                <a:cs typeface="Cooper Black"/>
              </a:rPr>
              <a:t>	of myself. I have power to lay it down and I have </a:t>
            </a:r>
          </a:p>
          <a:p>
            <a:pPr>
              <a:buNone/>
            </a:pPr>
            <a:r>
              <a:rPr lang="en-US" sz="2400" i="1" dirty="0" smtClean="0">
                <a:latin typeface="Cooper Black"/>
                <a:cs typeface="Cooper Black"/>
              </a:rPr>
              <a:t>	power to take it again. This command I have </a:t>
            </a:r>
          </a:p>
          <a:p>
            <a:pPr>
              <a:buNone/>
            </a:pPr>
            <a:r>
              <a:rPr lang="en-US" sz="2400" i="1" dirty="0" smtClean="0">
                <a:latin typeface="Cooper Black"/>
                <a:cs typeface="Cooper Black"/>
              </a:rPr>
              <a:t>	received from my Father.”  – Jesus in John 10:18</a:t>
            </a:r>
            <a:endParaRPr lang="en-US" sz="2400" i="1" dirty="0">
              <a:latin typeface="Cooper Black"/>
              <a:cs typeface="Cooper Black"/>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098648">
            <a:off x="323275" y="10761"/>
            <a:ext cx="1980087" cy="1485065"/>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344" y="1058662"/>
            <a:ext cx="8229600" cy="4525963"/>
          </a:xfrm>
        </p:spPr>
        <p:txBody>
          <a:bodyPr>
            <a:normAutofit/>
          </a:bodyPr>
          <a:lstStyle/>
          <a:p>
            <a:pPr>
              <a:buNone/>
            </a:pPr>
            <a:r>
              <a:rPr lang="en-US" dirty="0" smtClean="0"/>
              <a:t>	</a:t>
            </a:r>
            <a:r>
              <a:rPr lang="en-US" dirty="0" smtClean="0">
                <a:solidFill>
                  <a:srgbClr val="FFFFFF"/>
                </a:solidFill>
              </a:rPr>
              <a:t>Despite the popularity Jesus had, God tested him in the Garden of Gethsemane:</a:t>
            </a:r>
          </a:p>
          <a:p>
            <a:pPr>
              <a:buNone/>
            </a:pPr>
            <a:endParaRPr lang="en-US" sz="1000" dirty="0" smtClean="0"/>
          </a:p>
          <a:p>
            <a:pPr>
              <a:buNone/>
            </a:pPr>
            <a:r>
              <a:rPr lang="en-US" sz="2400" i="1" dirty="0" smtClean="0">
                <a:latin typeface="Cooper Black"/>
                <a:cs typeface="Cooper Black"/>
              </a:rPr>
              <a:t>	</a:t>
            </a:r>
            <a:r>
              <a:rPr lang="en-US" sz="2200" i="1" dirty="0" smtClean="0">
                <a:latin typeface="Charcoal CY"/>
                <a:cs typeface="Charcoal CY"/>
              </a:rPr>
              <a:t>Then they came to a place which was named Gethsemane; and he said to his disciples, “Sit here while I pray.” -- Mark 14:32</a:t>
            </a:r>
          </a:p>
          <a:p>
            <a:pPr>
              <a:buNone/>
            </a:pPr>
            <a:endParaRPr lang="en-US" sz="600" i="1" dirty="0" smtClean="0">
              <a:latin typeface="Charcoal CY"/>
              <a:cs typeface="Charcoal CY"/>
            </a:endParaRPr>
          </a:p>
          <a:p>
            <a:pPr>
              <a:buNone/>
            </a:pPr>
            <a:r>
              <a:rPr lang="en-US" sz="2200" i="1" dirty="0" smtClean="0">
                <a:latin typeface="Charcoal CY"/>
                <a:cs typeface="Charcoal CY"/>
              </a:rPr>
              <a:t>	Jesus knelt down and prayed, “Father, if it is your will, take this cup away from me; nevertheless not my will, but yours,  be done.”  -- Luke 22:41-42</a:t>
            </a:r>
          </a:p>
          <a:p>
            <a:pPr>
              <a:buNone/>
            </a:pPr>
            <a:endParaRPr lang="en-US" sz="1200" i="1" dirty="0" smtClean="0">
              <a:latin typeface="Charcoal CY"/>
              <a:cs typeface="Charcoal CY"/>
            </a:endParaRPr>
          </a:p>
          <a:p>
            <a:pPr>
              <a:buNone/>
            </a:pPr>
            <a:r>
              <a:rPr lang="en-US" sz="1900" i="1" dirty="0" smtClean="0">
                <a:latin typeface="Charcoal CY"/>
                <a:cs typeface="Charcoal CY"/>
              </a:rPr>
              <a:t>	</a:t>
            </a:r>
            <a:r>
              <a:rPr lang="en-US" sz="1900" i="1" u="sng" dirty="0" smtClean="0">
                <a:latin typeface="Charcoal CY"/>
                <a:cs typeface="Charcoal CY"/>
              </a:rPr>
              <a:t>Note</a:t>
            </a:r>
            <a:r>
              <a:rPr lang="en-US" sz="1900" i="1" dirty="0" smtClean="0">
                <a:latin typeface="Charcoal CY"/>
                <a:cs typeface="Charcoal CY"/>
              </a:rPr>
              <a:t>: Gethsemane is called a garden in John 18:26.</a:t>
            </a:r>
            <a:endParaRPr lang="en-US" sz="1900" i="1" dirty="0">
              <a:latin typeface="Charcoal CY"/>
              <a:cs typeface="Charcoal CY"/>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a:t>
            </a:r>
            <a:r>
              <a:rPr lang="en-US" dirty="0" smtClean="0">
                <a:solidFill>
                  <a:srgbClr val="FFFFFF"/>
                </a:solidFill>
              </a:rPr>
              <a:t>The religious leaders became jealous of Jesus’ popularity:</a:t>
            </a:r>
          </a:p>
          <a:p>
            <a:pPr>
              <a:buNone/>
            </a:pPr>
            <a:endParaRPr lang="en-US" sz="2000" dirty="0" smtClean="0"/>
          </a:p>
          <a:p>
            <a:pPr>
              <a:buNone/>
            </a:pPr>
            <a:r>
              <a:rPr lang="en-US" sz="2400" i="1" dirty="0" smtClean="0">
                <a:latin typeface="Cooper Black"/>
                <a:cs typeface="Cooper Black"/>
              </a:rPr>
              <a:t>	The Pharisees therefore said among themselves, </a:t>
            </a:r>
          </a:p>
          <a:p>
            <a:pPr>
              <a:buNone/>
            </a:pPr>
            <a:r>
              <a:rPr lang="en-US" sz="2400" i="1" dirty="0" smtClean="0">
                <a:latin typeface="Cooper Black"/>
                <a:cs typeface="Cooper Black"/>
              </a:rPr>
              <a:t>	“You see that you are accomplishing nothing. </a:t>
            </a:r>
          </a:p>
          <a:p>
            <a:pPr>
              <a:buNone/>
            </a:pPr>
            <a:r>
              <a:rPr lang="en-US" sz="2400" i="1" dirty="0" smtClean="0">
                <a:latin typeface="Cooper Black"/>
                <a:cs typeface="Cooper Black"/>
              </a:rPr>
              <a:t>	Look, the world has gone after him!”</a:t>
            </a:r>
          </a:p>
          <a:p>
            <a:pPr>
              <a:buNone/>
            </a:pPr>
            <a:r>
              <a:rPr lang="en-US" sz="2400" i="1" dirty="0" smtClean="0">
                <a:latin typeface="Cooper Black"/>
                <a:cs typeface="Cooper Black"/>
              </a:rPr>
              <a:t>												-- John 12:19</a:t>
            </a:r>
            <a:endParaRPr lang="en-US" sz="2400" i="1" dirty="0">
              <a:latin typeface="Cooper Black"/>
              <a:cs typeface="Cooper Black"/>
            </a:endParaRPr>
          </a:p>
        </p:txBody>
      </p:sp>
      <p:pic>
        <p:nvPicPr>
          <p:cNvPr id="1026"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6219" y="4619624"/>
            <a:ext cx="2754643" cy="20946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a:t>
            </a:r>
          </a:p>
          <a:p>
            <a:pPr>
              <a:buNone/>
            </a:pPr>
            <a:r>
              <a:rPr lang="en-US" dirty="0" smtClean="0"/>
              <a:t>	</a:t>
            </a:r>
            <a:r>
              <a:rPr lang="en-US" dirty="0" smtClean="0">
                <a:solidFill>
                  <a:srgbClr val="FFFFFF"/>
                </a:solidFill>
              </a:rPr>
              <a:t>The religious leaders became jealous of Jesus’ popularity:</a:t>
            </a:r>
          </a:p>
          <a:p>
            <a:pPr>
              <a:buNone/>
            </a:pPr>
            <a:endParaRPr lang="en-US" sz="2000" dirty="0" smtClean="0"/>
          </a:p>
          <a:p>
            <a:pPr>
              <a:buNone/>
            </a:pPr>
            <a:r>
              <a:rPr lang="en-US" sz="2400" i="1" dirty="0" smtClean="0">
                <a:latin typeface="Cooper Black"/>
                <a:cs typeface="Cooper Black"/>
              </a:rPr>
              <a:t>	For [Roman governor Pontius Pilate] knew </a:t>
            </a:r>
          </a:p>
          <a:p>
            <a:pPr>
              <a:buNone/>
            </a:pPr>
            <a:r>
              <a:rPr lang="en-US" sz="2400" i="1" dirty="0">
                <a:latin typeface="Cooper Black"/>
                <a:cs typeface="Cooper Black"/>
              </a:rPr>
              <a:t>	</a:t>
            </a:r>
            <a:r>
              <a:rPr lang="en-US" sz="2400" i="1" dirty="0" smtClean="0">
                <a:latin typeface="Cooper Black"/>
                <a:cs typeface="Cooper Black"/>
              </a:rPr>
              <a:t>that the chief priests had handed Jesus </a:t>
            </a:r>
          </a:p>
          <a:p>
            <a:pPr>
              <a:buNone/>
            </a:pPr>
            <a:r>
              <a:rPr lang="en-US" sz="2400" i="1" dirty="0" smtClean="0">
                <a:latin typeface="Cooper Black"/>
                <a:cs typeface="Cooper Black"/>
              </a:rPr>
              <a:t>	over because of envy.   </a:t>
            </a:r>
          </a:p>
          <a:p>
            <a:pPr>
              <a:buNone/>
            </a:pPr>
            <a:r>
              <a:rPr lang="en-US" sz="2400" i="1" dirty="0" smtClean="0">
                <a:latin typeface="Cooper Black"/>
                <a:cs typeface="Cooper Black"/>
              </a:rPr>
              <a:t>										-- Mark 15:10</a:t>
            </a:r>
            <a:endParaRPr lang="en-US" sz="2400" i="1" dirty="0">
              <a:latin typeface="Cooper Black"/>
              <a:cs typeface="Cooper Black"/>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38337" y="223361"/>
            <a:ext cx="2348463" cy="1761347"/>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Christmas is the holiday that focuses on Jesus coming to earth.</a:t>
            </a:r>
          </a:p>
          <a:p>
            <a:r>
              <a:rPr lang="en-US" dirty="0" smtClean="0"/>
              <a:t>The record of his birth is found in the New Testament books of Matthew and Luke.</a:t>
            </a:r>
          </a:p>
          <a:p>
            <a:r>
              <a:rPr lang="en-US" dirty="0" smtClean="0"/>
              <a:t>Matthew and Luke along with Mark and John are the first 4 books in the New Testament. They are biographies of Jesus. They tell us about the his life.</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462"/>
            <a:ext cx="8229600" cy="4796702"/>
          </a:xfrm>
        </p:spPr>
        <p:txBody>
          <a:bodyPr>
            <a:normAutofit/>
          </a:bodyPr>
          <a:lstStyle/>
          <a:p>
            <a:pPr>
              <a:buNone/>
            </a:pPr>
            <a:r>
              <a:rPr lang="en-US" dirty="0" smtClean="0"/>
              <a:t>	</a:t>
            </a:r>
            <a:r>
              <a:rPr lang="en-US" dirty="0" smtClean="0">
                <a:solidFill>
                  <a:srgbClr val="FFFFFF"/>
                </a:solidFill>
              </a:rPr>
              <a:t>The religious leaders accused Jesus of being    a king rebelling against Rome:</a:t>
            </a:r>
          </a:p>
          <a:p>
            <a:pPr>
              <a:buNone/>
            </a:pPr>
            <a:endParaRPr lang="en-US" sz="2000" dirty="0" smtClean="0"/>
          </a:p>
          <a:p>
            <a:pPr>
              <a:buNone/>
            </a:pPr>
            <a:r>
              <a:rPr lang="en-US" sz="2400" i="1" dirty="0" smtClean="0">
                <a:latin typeface="Cooper Black"/>
                <a:cs typeface="Cooper Black"/>
              </a:rPr>
              <a:t>	Then the whole assembly [of religious leaders] </a:t>
            </a:r>
          </a:p>
          <a:p>
            <a:pPr>
              <a:buNone/>
            </a:pPr>
            <a:r>
              <a:rPr lang="en-US" sz="2400" i="1" dirty="0" smtClean="0">
                <a:latin typeface="Cooper Black"/>
                <a:cs typeface="Cooper Black"/>
              </a:rPr>
              <a:t>	rose and led Jesus off to Pilate…saying, “We </a:t>
            </a:r>
          </a:p>
          <a:p>
            <a:pPr>
              <a:buNone/>
            </a:pPr>
            <a:r>
              <a:rPr lang="en-US" sz="2400" i="1" dirty="0" smtClean="0">
                <a:latin typeface="Cooper Black"/>
                <a:cs typeface="Cooper Black"/>
              </a:rPr>
              <a:t>	have found this man subverting our nation…</a:t>
            </a:r>
          </a:p>
          <a:p>
            <a:pPr>
              <a:buNone/>
            </a:pPr>
            <a:r>
              <a:rPr lang="en-US" sz="2400" i="1" dirty="0" smtClean="0">
                <a:latin typeface="Cooper Black"/>
                <a:cs typeface="Cooper Black"/>
              </a:rPr>
              <a:t>	and claims to be Messiah, a king.</a:t>
            </a:r>
            <a:r>
              <a:rPr lang="en-US" sz="2400" dirty="0" smtClean="0"/>
              <a:t>”</a:t>
            </a:r>
            <a:r>
              <a:rPr lang="en-US" sz="2400" i="1" dirty="0" smtClean="0">
                <a:latin typeface="Cooper Black"/>
                <a:cs typeface="Cooper Black"/>
              </a:rPr>
              <a:t>										-- Luke 23:1-2</a:t>
            </a:r>
            <a:endParaRPr lang="en-US" sz="2400" i="1" dirty="0">
              <a:latin typeface="Cooper Black"/>
              <a:cs typeface="Cooper Black"/>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346987">
            <a:off x="233062" y="4729851"/>
            <a:ext cx="2586114" cy="1939585"/>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7822"/>
            <a:ext cx="8229600" cy="4884833"/>
          </a:xfrm>
        </p:spPr>
        <p:txBody>
          <a:bodyPr>
            <a:normAutofit/>
          </a:bodyPr>
          <a:lstStyle/>
          <a:p>
            <a:pPr>
              <a:buNone/>
            </a:pPr>
            <a:r>
              <a:rPr lang="en-US" dirty="0" smtClean="0"/>
              <a:t>	</a:t>
            </a:r>
            <a:r>
              <a:rPr lang="en-US" dirty="0" smtClean="0">
                <a:solidFill>
                  <a:srgbClr val="FFFFFF"/>
                </a:solidFill>
              </a:rPr>
              <a:t>Pontius Pilate interviewed Jesus and said three times he was innocent:</a:t>
            </a:r>
          </a:p>
          <a:p>
            <a:pPr>
              <a:buNone/>
            </a:pPr>
            <a:endParaRPr lang="en-US" sz="1081" dirty="0" smtClean="0"/>
          </a:p>
          <a:p>
            <a:pPr>
              <a:buNone/>
            </a:pPr>
            <a:r>
              <a:rPr lang="en-US" sz="2400" i="1" dirty="0" smtClean="0">
                <a:latin typeface="Cooper Black"/>
                <a:cs typeface="Cooper Black"/>
              </a:rPr>
              <a:t>	So Pilate asked Jesus, “Are you the king of the Jews?” “You have said so,” Jesus replied. Then Pilate announced, “I find no basis for a charge against this man… I have found no basis for your charges against him. Neither has Herod, for he sent him back to us; as you can see, he has done nothing to deserve death… I have found in him no grounds for the death penalty</a:t>
            </a:r>
            <a:r>
              <a:rPr lang="en-US" sz="2400" dirty="0" smtClean="0"/>
              <a:t>.</a:t>
            </a:r>
            <a:r>
              <a:rPr lang="en-US" sz="2400" i="1" dirty="0" smtClean="0">
                <a:latin typeface="Cooper Black"/>
                <a:cs typeface="Cooper Black"/>
              </a:rPr>
              <a:t>							                    -- Luke 23:3-4, 14, 22</a:t>
            </a:r>
            <a:endParaRPr lang="en-US" sz="2400" i="1" dirty="0">
              <a:latin typeface="Cooper Black"/>
              <a:cs typeface="Cooper Black"/>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346987">
            <a:off x="6164879" y="4853710"/>
            <a:ext cx="2196443" cy="1647332"/>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1436"/>
            <a:ext cx="8229600" cy="4560983"/>
          </a:xfrm>
        </p:spPr>
        <p:txBody>
          <a:bodyPr/>
          <a:lstStyle/>
          <a:p>
            <a:pPr>
              <a:buNone/>
            </a:pPr>
            <a:r>
              <a:rPr lang="en-US" dirty="0" smtClean="0">
                <a:solidFill>
                  <a:srgbClr val="FFFFFF"/>
                </a:solidFill>
              </a:rPr>
              <a:t>	By this time, the people had turned against him, following their religious leaders:</a:t>
            </a:r>
          </a:p>
          <a:p>
            <a:pPr>
              <a:buNone/>
            </a:pPr>
            <a:endParaRPr lang="en-US" sz="22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Pilate said to the crowd, “What then shall I do </a:t>
            </a:r>
          </a:p>
          <a:p>
            <a:pPr>
              <a:buNone/>
            </a:pPr>
            <a:r>
              <a:rPr lang="en-US" sz="2400" i="1" dirty="0" smtClean="0">
                <a:latin typeface="Cooper Black"/>
                <a:cs typeface="Cooper Black"/>
              </a:rPr>
              <a:t>	with Jesus who is called the Christ?” They all </a:t>
            </a:r>
          </a:p>
          <a:p>
            <a:pPr>
              <a:buNone/>
            </a:pPr>
            <a:r>
              <a:rPr lang="en-US" sz="2400" i="1" dirty="0" smtClean="0">
                <a:latin typeface="Cooper Black"/>
                <a:cs typeface="Cooper Black"/>
              </a:rPr>
              <a:t>	said to him, “Let him be crucified.” Then the </a:t>
            </a:r>
          </a:p>
          <a:p>
            <a:pPr>
              <a:buNone/>
            </a:pPr>
            <a:r>
              <a:rPr lang="en-US" sz="2400" i="1" dirty="0" smtClean="0">
                <a:latin typeface="Cooper Black"/>
                <a:cs typeface="Cooper Black"/>
              </a:rPr>
              <a:t>	governor said, “Why, what evil has he done?”   </a:t>
            </a:r>
          </a:p>
          <a:p>
            <a:pPr>
              <a:buNone/>
            </a:pPr>
            <a:r>
              <a:rPr lang="en-US" sz="2400" i="1" dirty="0" smtClean="0">
                <a:latin typeface="Cooper Black"/>
                <a:cs typeface="Cooper Black"/>
              </a:rPr>
              <a:t>	But they cried out all the more, saying, “Let him </a:t>
            </a:r>
          </a:p>
          <a:p>
            <a:pPr>
              <a:buNone/>
            </a:pPr>
            <a:r>
              <a:rPr lang="en-US" sz="2400" i="1" dirty="0" smtClean="0">
                <a:latin typeface="Cooper Black"/>
                <a:cs typeface="Cooper Black"/>
              </a:rPr>
              <a:t>	be crucified!” 			– Matthew 27:22-23</a:t>
            </a:r>
            <a:endParaRPr lang="en-US" sz="2400" dirty="0" smtClean="0"/>
          </a:p>
          <a:p>
            <a:pPr>
              <a:buNone/>
            </a:pPr>
            <a:endParaRPr lang="en-US"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22129">
            <a:off x="449866" y="47524"/>
            <a:ext cx="1921883" cy="1813048"/>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6788"/>
            <a:ext cx="8229600" cy="4369375"/>
          </a:xfrm>
        </p:spPr>
        <p:txBody>
          <a:bodyPr/>
          <a:lstStyle/>
          <a:p>
            <a:pPr>
              <a:buNone/>
            </a:pPr>
            <a:r>
              <a:rPr lang="en-US" dirty="0" smtClean="0"/>
              <a:t>	</a:t>
            </a:r>
            <a:r>
              <a:rPr lang="en-US" dirty="0" smtClean="0">
                <a:solidFill>
                  <a:srgbClr val="FFFFFF"/>
                </a:solidFill>
              </a:rPr>
              <a:t>Then for no good reason other than to satisfy the people, Pilate condemns Jesus to death:</a:t>
            </a:r>
          </a:p>
          <a:p>
            <a:pPr>
              <a:buNone/>
            </a:pPr>
            <a:endParaRPr lang="en-US" sz="2200" i="1" dirty="0" smtClean="0">
              <a:latin typeface="Cooper Black"/>
              <a:cs typeface="Cooper Black"/>
            </a:endParaRPr>
          </a:p>
          <a:p>
            <a:pPr>
              <a:buNone/>
            </a:pPr>
            <a:r>
              <a:rPr lang="en-US" sz="2400" dirty="0" smtClean="0"/>
              <a:t>	</a:t>
            </a:r>
            <a:r>
              <a:rPr lang="en-US" sz="2400" i="1" dirty="0" smtClean="0">
                <a:latin typeface="Cooper Black"/>
                <a:cs typeface="Cooper Black"/>
              </a:rPr>
              <a:t>Pilate took water and washed his hands in </a:t>
            </a:r>
          </a:p>
          <a:p>
            <a:pPr>
              <a:buNone/>
            </a:pPr>
            <a:r>
              <a:rPr lang="en-US" sz="2400" i="1" dirty="0" smtClean="0">
                <a:latin typeface="Cooper Black"/>
                <a:cs typeface="Cooper Black"/>
              </a:rPr>
              <a:t>	front of the crowd. “I am innocent of this man’s </a:t>
            </a:r>
          </a:p>
          <a:p>
            <a:pPr>
              <a:buNone/>
            </a:pPr>
            <a:r>
              <a:rPr lang="en-US" sz="2400" i="1" dirty="0" smtClean="0">
                <a:latin typeface="Cooper Black"/>
                <a:cs typeface="Cooper Black"/>
              </a:rPr>
              <a:t>	blood,” he said. “It is your responsibility!” All </a:t>
            </a:r>
          </a:p>
          <a:p>
            <a:pPr>
              <a:buNone/>
            </a:pPr>
            <a:r>
              <a:rPr lang="en-US" sz="2400" i="1" dirty="0" smtClean="0">
                <a:latin typeface="Cooper Black"/>
                <a:cs typeface="Cooper Black"/>
              </a:rPr>
              <a:t>	the people answered, “His blood is on us and on </a:t>
            </a:r>
          </a:p>
          <a:p>
            <a:pPr>
              <a:buNone/>
            </a:pPr>
            <a:r>
              <a:rPr lang="en-US" sz="2400" i="1" dirty="0" smtClean="0">
                <a:latin typeface="Cooper Black"/>
                <a:cs typeface="Cooper Black"/>
              </a:rPr>
              <a:t>	our children!”	-- Matthew 27:24-25</a:t>
            </a:r>
          </a:p>
          <a:p>
            <a:pPr>
              <a:buNone/>
            </a:pPr>
            <a:endParaRPr lang="en-US"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22129">
            <a:off x="439180" y="49533"/>
            <a:ext cx="1921883" cy="1754204"/>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1C1C"/>
            </a:gs>
            <a:gs pos="100000">
              <a:srgbClr val="46B86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dirty="0" smtClean="0">
                <a:solidFill>
                  <a:srgbClr val="FFFFFF"/>
                </a:solidFill>
              </a:rPr>
              <a:t>Jesus was not angry after he was nailed to a cross:</a:t>
            </a:r>
          </a:p>
          <a:p>
            <a:pPr>
              <a:buNone/>
            </a:pPr>
            <a:endParaRPr lang="en-US" sz="10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And when they had come to the place called </a:t>
            </a:r>
          </a:p>
          <a:p>
            <a:pPr>
              <a:buNone/>
            </a:pPr>
            <a:r>
              <a:rPr lang="en-US" sz="2400" i="1" dirty="0" smtClean="0">
                <a:latin typeface="Cooper Black"/>
                <a:cs typeface="Cooper Black"/>
              </a:rPr>
              <a:t>	Calvary, there they crucified him and the </a:t>
            </a:r>
          </a:p>
          <a:p>
            <a:pPr>
              <a:buNone/>
            </a:pPr>
            <a:r>
              <a:rPr lang="en-US" sz="2400" i="1" dirty="0" smtClean="0">
                <a:latin typeface="Cooper Black"/>
                <a:cs typeface="Cooper Black"/>
              </a:rPr>
              <a:t>	criminals, one on the right hand and the other    </a:t>
            </a:r>
          </a:p>
          <a:p>
            <a:pPr>
              <a:buNone/>
            </a:pPr>
            <a:r>
              <a:rPr lang="en-US" sz="2400" i="1" dirty="0" smtClean="0">
                <a:latin typeface="Cooper Black"/>
                <a:cs typeface="Cooper Black"/>
              </a:rPr>
              <a:t>	on the left. Then Jesus said, “Father, forgive </a:t>
            </a:r>
          </a:p>
          <a:p>
            <a:pPr>
              <a:buNone/>
            </a:pPr>
            <a:r>
              <a:rPr lang="en-US" sz="2400" i="1" dirty="0" smtClean="0">
                <a:latin typeface="Cooper Black"/>
                <a:cs typeface="Cooper Black"/>
              </a:rPr>
              <a:t>	them, for they do not know what they do.” </a:t>
            </a:r>
          </a:p>
          <a:p>
            <a:pPr>
              <a:buNone/>
            </a:pPr>
            <a:r>
              <a:rPr lang="en-US" sz="2400" i="1" dirty="0" smtClean="0">
                <a:latin typeface="Cooper Black"/>
                <a:cs typeface="Cooper Black"/>
              </a:rPr>
              <a:t>										– Luke 23:33-34</a:t>
            </a:r>
          </a:p>
          <a:p>
            <a:pPr>
              <a:buNone/>
            </a:pPr>
            <a:endParaRPr lang="en-US"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082707">
            <a:off x="412388" y="137968"/>
            <a:ext cx="1951005" cy="1463254"/>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03285" y="508247"/>
            <a:ext cx="6096000" cy="2954043"/>
          </a:xfrm>
        </p:spPr>
        <p:txBody>
          <a:bodyPr/>
          <a:lstStyle/>
          <a:p>
            <a:pPr>
              <a:buNone/>
            </a:pPr>
            <a:r>
              <a:rPr lang="en-US" dirty="0" smtClean="0"/>
              <a:t>	Jesus died on the cross:</a:t>
            </a:r>
          </a:p>
          <a:p>
            <a:pPr>
              <a:buNone/>
            </a:pPr>
            <a:endParaRPr lang="en-US" sz="10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Jesus said, “It is finished!” With that, he bowed his head and gave up his spirit.”</a:t>
            </a:r>
          </a:p>
          <a:p>
            <a:pPr>
              <a:buNone/>
            </a:pPr>
            <a:endParaRPr lang="en-US" dirty="0"/>
          </a:p>
        </p:txBody>
      </p:sp>
      <p:pic>
        <p:nvPicPr>
          <p:cNvPr id="6" name="Picture 5"/>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32738" y="3520490"/>
            <a:ext cx="2549214" cy="1969847"/>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03285" y="508247"/>
            <a:ext cx="6096000" cy="2954043"/>
          </a:xfrm>
        </p:spPr>
        <p:txBody>
          <a:bodyPr/>
          <a:lstStyle/>
          <a:p>
            <a:pPr>
              <a:buNone/>
            </a:pPr>
            <a:r>
              <a:rPr lang="en-US" dirty="0" smtClean="0"/>
              <a:t>	Jesus died on the cross:</a:t>
            </a:r>
          </a:p>
          <a:p>
            <a:pPr>
              <a:buNone/>
            </a:pPr>
            <a:endParaRPr lang="en-US" sz="10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Jesus said, “It is finished!” With that, he bowed his head and gave up his spirit.”</a:t>
            </a:r>
          </a:p>
          <a:p>
            <a:pPr>
              <a:buNone/>
            </a:pPr>
            <a:endParaRPr lang="en-US" dirty="0"/>
          </a:p>
        </p:txBody>
      </p:sp>
      <p:sp>
        <p:nvSpPr>
          <p:cNvPr id="6" name="Rectangle 5"/>
          <p:cNvSpPr/>
          <p:nvPr/>
        </p:nvSpPr>
        <p:spPr>
          <a:xfrm>
            <a:off x="3148996" y="3046792"/>
            <a:ext cx="2541208" cy="415498"/>
          </a:xfrm>
          <a:prstGeom prst="rect">
            <a:avLst/>
          </a:prstGeom>
        </p:spPr>
        <p:txBody>
          <a:bodyPr wrap="none">
            <a:spAutoFit/>
          </a:bodyPr>
          <a:lstStyle/>
          <a:p>
            <a:pPr marL="274320" lvl="0" indent="-256032" algn="ctr" defTabSz="914400">
              <a:spcBef>
                <a:spcPct val="20000"/>
              </a:spcBef>
              <a:buSzPct val="60000"/>
            </a:pPr>
            <a:r>
              <a:rPr lang="en-US" sz="2100" dirty="0">
                <a:solidFill>
                  <a:prstClr val="white"/>
                </a:solidFill>
                <a:effectLst>
                  <a:outerShdw blurRad="38100" dist="38100" dir="2700000" algn="tl">
                    <a:srgbClr val="000000">
                      <a:alpha val="43137"/>
                    </a:srgbClr>
                  </a:outerShdw>
                </a:effectLst>
                <a:cs typeface="Cooper Black"/>
              </a:rPr>
              <a:t>What was finished?</a:t>
            </a:r>
          </a:p>
        </p:txBody>
      </p:sp>
      <p:sp>
        <p:nvSpPr>
          <p:cNvPr id="7" name="Rectangle 6"/>
          <p:cNvSpPr/>
          <p:nvPr/>
        </p:nvSpPr>
        <p:spPr>
          <a:xfrm>
            <a:off x="1760738" y="4843310"/>
            <a:ext cx="4572000" cy="972574"/>
          </a:xfrm>
          <a:prstGeom prst="rect">
            <a:avLst/>
          </a:prstGeom>
        </p:spPr>
        <p:txBody>
          <a:bodyPr>
            <a:spAutoFit/>
          </a:bodyPr>
          <a:lstStyle/>
          <a:p>
            <a:pPr marL="274320" lvl="0" indent="-256032" algn="ctr" defTabSz="914400">
              <a:spcBef>
                <a:spcPct val="20000"/>
              </a:spcBef>
              <a:buSzPct val="60000"/>
            </a:pPr>
            <a:r>
              <a:rPr lang="en-US" sz="2600" i="1" dirty="0">
                <a:solidFill>
                  <a:prstClr val="white"/>
                </a:solidFill>
                <a:effectLst>
                  <a:outerShdw blurRad="38100" dist="38100" dir="2700000" algn="tl">
                    <a:srgbClr val="000000">
                      <a:alpha val="43137"/>
                    </a:srgbClr>
                  </a:outerShdw>
                </a:effectLst>
                <a:latin typeface="Cooper Black"/>
                <a:cs typeface="Cooper Black"/>
              </a:rPr>
              <a:t>Jesus had finished paying </a:t>
            </a:r>
          </a:p>
          <a:p>
            <a:pPr marL="274320" lvl="0" indent="-256032" algn="ctr" defTabSz="914400">
              <a:spcBef>
                <a:spcPct val="20000"/>
              </a:spcBef>
              <a:buSzPct val="60000"/>
            </a:pPr>
            <a:r>
              <a:rPr lang="en-US" sz="2600" i="1" dirty="0">
                <a:solidFill>
                  <a:prstClr val="white"/>
                </a:solidFill>
                <a:effectLst>
                  <a:outerShdw blurRad="38100" dist="38100" dir="2700000" algn="tl">
                    <a:srgbClr val="000000">
                      <a:alpha val="43137"/>
                    </a:srgbClr>
                  </a:outerShdw>
                </a:effectLst>
                <a:latin typeface="Cooper Black"/>
                <a:cs typeface="Cooper Black"/>
              </a:rPr>
              <a:t>the death penalty for us!</a:t>
            </a:r>
          </a:p>
        </p:txBody>
      </p:sp>
      <p:pic>
        <p:nvPicPr>
          <p:cNvPr id="2050" name="Picture 2" descr="C:\Users\Bruce\AppData\Local\Microsoft\Windows\Temporary Internet Files\Content.IE5\Q0B53GAH\MC900441428[1].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9665" y="2622355"/>
            <a:ext cx="1679870" cy="167987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32738" y="3520490"/>
            <a:ext cx="2549214" cy="1969847"/>
          </a:xfrm>
          <a:prstGeom prst="ellipse">
            <a:avLst/>
          </a:prstGeom>
          <a:ln>
            <a:noFill/>
          </a:ln>
          <a:effectLst>
            <a:softEdge rad="112500"/>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720448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xit" presetSubtype="32" fill="hold" nodeType="afterEffect">
                                  <p:stCondLst>
                                    <p:cond delay="0"/>
                                  </p:stCondLst>
                                  <p:childTnLst>
                                    <p:anim calcmode="lin" valueType="num">
                                      <p:cBhvr>
                                        <p:cTn id="12" dur="500"/>
                                        <p:tgtEl>
                                          <p:spTgt spid="2050"/>
                                        </p:tgtEl>
                                        <p:attrNameLst>
                                          <p:attrName>ppt_w</p:attrName>
                                        </p:attrNameLst>
                                      </p:cBhvr>
                                      <p:tavLst>
                                        <p:tav tm="0">
                                          <p:val>
                                            <p:strVal val="ppt_w"/>
                                          </p:val>
                                        </p:tav>
                                        <p:tav tm="100000">
                                          <p:val>
                                            <p:fltVal val="0"/>
                                          </p:val>
                                        </p:tav>
                                      </p:tavLst>
                                    </p:anim>
                                    <p:anim calcmode="lin" valueType="num">
                                      <p:cBhvr>
                                        <p:cTn id="13" dur="500"/>
                                        <p:tgtEl>
                                          <p:spTgt spid="2050"/>
                                        </p:tgtEl>
                                        <p:attrNameLst>
                                          <p:attrName>ppt_h</p:attrName>
                                        </p:attrNameLst>
                                      </p:cBhvr>
                                      <p:tavLst>
                                        <p:tav tm="0">
                                          <p:val>
                                            <p:strVal val="ppt_h"/>
                                          </p:val>
                                        </p:tav>
                                        <p:tav tm="100000">
                                          <p:val>
                                            <p:fltVal val="0"/>
                                          </p:val>
                                        </p:tav>
                                      </p:tavLst>
                                    </p:anim>
                                    <p:animEffect transition="out" filter="fade">
                                      <p:cBhvr>
                                        <p:cTn id="14" dur="500"/>
                                        <p:tgtEl>
                                          <p:spTgt spid="2050"/>
                                        </p:tgtEl>
                                      </p:cBhvr>
                                    </p:animEffect>
                                    <p:set>
                                      <p:cBhvr>
                                        <p:cTn id="15" dur="1" fill="hold">
                                          <p:stCondLst>
                                            <p:cond delay="499"/>
                                          </p:stCondLst>
                                        </p:cTn>
                                        <p:tgtEl>
                                          <p:spTgt spid="205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7">
                                            <p:txEl>
                                              <p:pRg st="0" end="0"/>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dirty="0" smtClean="0">
                <a:solidFill>
                  <a:srgbClr val="FFFFFF"/>
                </a:solidFill>
              </a:rPr>
              <a:t>After Jesus died, look what the Roman soldiers said:</a:t>
            </a:r>
          </a:p>
          <a:p>
            <a:pPr>
              <a:buNone/>
            </a:pPr>
            <a:endParaRPr lang="en-US" sz="22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Now when the centurion, and they that were </a:t>
            </a:r>
          </a:p>
          <a:p>
            <a:pPr>
              <a:buNone/>
            </a:pPr>
            <a:r>
              <a:rPr lang="en-US" sz="2400" i="1" dirty="0" smtClean="0">
                <a:latin typeface="Cooper Black"/>
                <a:cs typeface="Cooper Black"/>
              </a:rPr>
              <a:t>	with him, watching Jesus, saw the earthquake, </a:t>
            </a:r>
          </a:p>
          <a:p>
            <a:pPr>
              <a:buNone/>
            </a:pPr>
            <a:r>
              <a:rPr lang="en-US" sz="2400" i="1" dirty="0" smtClean="0">
                <a:latin typeface="Cooper Black"/>
                <a:cs typeface="Cooper Black"/>
              </a:rPr>
              <a:t>	and those things that were done, they feared </a:t>
            </a:r>
          </a:p>
          <a:p>
            <a:pPr>
              <a:buNone/>
            </a:pPr>
            <a:r>
              <a:rPr lang="en-US" sz="2400" i="1" dirty="0" smtClean="0">
                <a:latin typeface="Cooper Black"/>
                <a:cs typeface="Cooper Black"/>
              </a:rPr>
              <a:t>	greatly, saying, “Truly this was the Son of God.”</a:t>
            </a:r>
          </a:p>
          <a:p>
            <a:pPr>
              <a:buNone/>
            </a:pPr>
            <a:r>
              <a:rPr lang="en-US" sz="2400" i="1" dirty="0" smtClean="0">
                <a:latin typeface="Cooper Black"/>
                <a:cs typeface="Cooper Black"/>
              </a:rPr>
              <a:t>										-- Matthew 27:54</a:t>
            </a:r>
          </a:p>
          <a:p>
            <a:pPr>
              <a:buNone/>
            </a:pPr>
            <a:r>
              <a:rPr lang="en-US" sz="2400" i="1" dirty="0" smtClean="0">
                <a:latin typeface="Cooper Black"/>
                <a:cs typeface="Cooper Black"/>
              </a:rPr>
              <a:t>		</a:t>
            </a:r>
          </a:p>
        </p:txBody>
      </p:sp>
      <p:pic>
        <p:nvPicPr>
          <p:cNvPr id="307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0376" y="5030525"/>
            <a:ext cx="1871663" cy="1524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dirty="0" smtClean="0">
                <a:solidFill>
                  <a:srgbClr val="FFFFFF"/>
                </a:solidFill>
              </a:rPr>
              <a:t>Joseph buried the body of Jesus:</a:t>
            </a:r>
          </a:p>
          <a:p>
            <a:pPr>
              <a:buNone/>
            </a:pPr>
            <a:endParaRPr lang="en-US" sz="22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Going to Pilate, [Joseph of Arimathea] asked</a:t>
            </a:r>
          </a:p>
          <a:p>
            <a:pPr>
              <a:buNone/>
            </a:pPr>
            <a:r>
              <a:rPr lang="en-US" sz="2400" i="1" dirty="0" smtClean="0">
                <a:latin typeface="Cooper Black"/>
                <a:cs typeface="Cooper Black"/>
              </a:rPr>
              <a:t>	for Jesus’ body. Then he took it down, wrapped</a:t>
            </a:r>
          </a:p>
          <a:p>
            <a:pPr>
              <a:buNone/>
            </a:pPr>
            <a:r>
              <a:rPr lang="en-US" sz="2400" i="1" dirty="0" smtClean="0">
                <a:latin typeface="Cooper Black"/>
                <a:cs typeface="Cooper Black"/>
              </a:rPr>
              <a:t>	it in linen cloth and placed it in a tomb cut in</a:t>
            </a:r>
          </a:p>
          <a:p>
            <a:pPr>
              <a:buNone/>
            </a:pPr>
            <a:r>
              <a:rPr lang="en-US" sz="2400" i="1" dirty="0" smtClean="0">
                <a:latin typeface="Cooper Black"/>
                <a:cs typeface="Cooper Black"/>
              </a:rPr>
              <a:t>	the rock, one in which no one had yet been laid.</a:t>
            </a:r>
          </a:p>
          <a:p>
            <a:pPr>
              <a:buNone/>
            </a:pPr>
            <a:r>
              <a:rPr lang="en-US" sz="2400" i="1" dirty="0" smtClean="0">
                <a:latin typeface="Cooper Black"/>
                <a:cs typeface="Cooper Black"/>
              </a:rPr>
              <a:t>										– Luke 22:52-53</a:t>
            </a:r>
          </a:p>
          <a:p>
            <a:pPr>
              <a:buNone/>
            </a:pPr>
            <a:endParaRPr lang="en-US" dirty="0"/>
          </a:p>
        </p:txBody>
      </p:sp>
      <p:pic>
        <p:nvPicPr>
          <p:cNvPr id="4098"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17646" y="4432259"/>
            <a:ext cx="2407609" cy="18337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dirty="0" smtClean="0">
                <a:solidFill>
                  <a:srgbClr val="FFFFFF"/>
                </a:solidFill>
              </a:rPr>
              <a:t>Three days later, Jesus rose from the dead:</a:t>
            </a:r>
          </a:p>
          <a:p>
            <a:pPr>
              <a:buNone/>
            </a:pPr>
            <a:endParaRPr lang="en-US" sz="14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And entering the tomb, the women saw a young man clothed in a long white robe sitting on the right side; and they were alarmed. But he said to them, “Do not be alarmed. You seek Jesus of Nazareth, who was crucified. He is risen! He is not here. See the place where they laid him. But go, tell his disciples, and Peter, that he is going before you into Galilee; there you will see him as he said to you.”  			-- Mark 16:6-7</a:t>
            </a:r>
          </a:p>
          <a:p>
            <a:pPr>
              <a:buNone/>
            </a:pPr>
            <a:endParaRPr lang="en-US"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279234">
            <a:off x="476886" y="260683"/>
            <a:ext cx="1668208" cy="1425282"/>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4 biographies?</a:t>
            </a:r>
            <a:endParaRPr lang="en-US" dirty="0"/>
          </a:p>
        </p:txBody>
      </p:sp>
      <p:sp>
        <p:nvSpPr>
          <p:cNvPr id="3" name="Content Placeholder 2"/>
          <p:cNvSpPr>
            <a:spLocks noGrp="1"/>
          </p:cNvSpPr>
          <p:nvPr>
            <p:ph idx="1"/>
          </p:nvPr>
        </p:nvSpPr>
        <p:spPr/>
        <p:txBody>
          <a:bodyPr/>
          <a:lstStyle/>
          <a:p>
            <a:endParaRPr lang="en-US" dirty="0"/>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4071"/>
            <a:ext cx="8229600" cy="4525963"/>
          </a:xfrm>
        </p:spPr>
        <p:txBody>
          <a:bodyPr/>
          <a:lstStyle/>
          <a:p>
            <a:pPr>
              <a:buNone/>
            </a:pPr>
            <a:r>
              <a:rPr lang="en-US" dirty="0" smtClean="0"/>
              <a:t>	</a:t>
            </a:r>
            <a:r>
              <a:rPr lang="en-US" dirty="0" smtClean="0">
                <a:solidFill>
                  <a:srgbClr val="FFFFFF"/>
                </a:solidFill>
              </a:rPr>
              <a:t>Jesus’ main message after his resurrection:</a:t>
            </a:r>
          </a:p>
          <a:p>
            <a:pPr>
              <a:buNone/>
            </a:pPr>
            <a:endParaRPr lang="en-US" sz="14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Rejoice! Do not be afraid.  -- Matthew 28:9</a:t>
            </a:r>
          </a:p>
          <a:p>
            <a:pPr>
              <a:buNone/>
            </a:pPr>
            <a:endParaRPr lang="en-US" sz="1000" i="1" dirty="0" smtClean="0">
              <a:latin typeface="Cooper Black"/>
              <a:cs typeface="Cooper Black"/>
            </a:endParaRPr>
          </a:p>
          <a:p>
            <a:pPr>
              <a:buNone/>
            </a:pPr>
            <a:r>
              <a:rPr lang="en-US" sz="2400" i="1" dirty="0" smtClean="0">
                <a:latin typeface="Cooper Black"/>
                <a:cs typeface="Cooper Black"/>
              </a:rPr>
              <a:t>	“Peace be with you.” – John 20:19</a:t>
            </a:r>
          </a:p>
          <a:p>
            <a:pPr>
              <a:buNone/>
            </a:pPr>
            <a:endParaRPr lang="en-US" sz="1000" i="1" dirty="0" smtClean="0">
              <a:latin typeface="Cooper Black"/>
              <a:cs typeface="Cooper Black"/>
            </a:endParaRPr>
          </a:p>
          <a:p>
            <a:pPr>
              <a:buNone/>
            </a:pPr>
            <a:r>
              <a:rPr lang="en-US" sz="2400" i="1" dirty="0" smtClean="0">
                <a:latin typeface="Cooper Black"/>
                <a:cs typeface="Cooper Black"/>
              </a:rPr>
              <a:t>	“Peace to you. Why are you troubled and why do doubts rise in your minds? Look at my hands and my feet. It is I myself! Touch me and see: a ghost does not have flesh and bones, as you see I have.”</a:t>
            </a:r>
          </a:p>
          <a:p>
            <a:pPr>
              <a:buNone/>
            </a:pPr>
            <a:r>
              <a:rPr lang="en-US" sz="2400" i="1" dirty="0" smtClean="0">
                <a:latin typeface="Cooper Black"/>
                <a:cs typeface="Cooper Black"/>
              </a:rPr>
              <a:t>									-- Luke 24:36-39</a:t>
            </a:r>
          </a:p>
          <a:p>
            <a:pPr>
              <a:buNone/>
            </a:pP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FFFF"/>
                </a:solidFill>
              </a:rPr>
              <a:t>	The resurrected Jesus was seen by many:</a:t>
            </a:r>
          </a:p>
          <a:p>
            <a:pPr>
              <a:buNone/>
            </a:pPr>
            <a:endParaRPr lang="en-US" sz="22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[Jesus] appeared to Peter, and then to the Twelve </a:t>
            </a:r>
          </a:p>
          <a:p>
            <a:pPr>
              <a:buNone/>
            </a:pPr>
            <a:r>
              <a:rPr lang="en-US" sz="2400" i="1" dirty="0" smtClean="0">
                <a:latin typeface="Cooper Black"/>
                <a:cs typeface="Cooper Black"/>
              </a:rPr>
              <a:t>	[disciples]. After that, he appeared to more than </a:t>
            </a:r>
          </a:p>
          <a:p>
            <a:pPr>
              <a:buNone/>
            </a:pPr>
            <a:r>
              <a:rPr lang="en-US" sz="2400" i="1" dirty="0" smtClean="0">
                <a:latin typeface="Cooper Black"/>
                <a:cs typeface="Cooper Black"/>
              </a:rPr>
              <a:t>	five hundred of the brothers and sisters at the </a:t>
            </a:r>
          </a:p>
          <a:p>
            <a:pPr>
              <a:buNone/>
            </a:pPr>
            <a:r>
              <a:rPr lang="en-US" sz="2400" i="1" dirty="0" smtClean="0">
                <a:latin typeface="Cooper Black"/>
                <a:cs typeface="Cooper Black"/>
              </a:rPr>
              <a:t>	same time, most of whom are still living... Then </a:t>
            </a:r>
          </a:p>
          <a:p>
            <a:pPr>
              <a:buNone/>
            </a:pPr>
            <a:r>
              <a:rPr lang="en-US" sz="2400" i="1" dirty="0" smtClean="0">
                <a:latin typeface="Cooper Black"/>
                <a:cs typeface="Cooper Black"/>
              </a:rPr>
              <a:t>	he appeared to James, then to all the apostles.                                    									-- 1 Corinthians 15:5-7</a:t>
            </a:r>
          </a:p>
          <a:p>
            <a:pPr>
              <a:buNone/>
            </a:pPr>
            <a:endParaRPr lang="en-US"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931257">
            <a:off x="976543" y="4949300"/>
            <a:ext cx="1960071" cy="1470053"/>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dirty="0" smtClean="0">
                <a:solidFill>
                  <a:srgbClr val="FFFFFF"/>
                </a:solidFill>
              </a:rPr>
              <a:t>After 40 days, Jesus returned to heaven:</a:t>
            </a:r>
          </a:p>
          <a:p>
            <a:pPr>
              <a:buNone/>
            </a:pPr>
            <a:endParaRPr lang="en-US" sz="2200" i="1" dirty="0" smtClean="0">
              <a:latin typeface="Cooper Black"/>
              <a:cs typeface="Cooper Black"/>
            </a:endParaRPr>
          </a:p>
          <a:p>
            <a:pPr>
              <a:buNone/>
            </a:pPr>
            <a:r>
              <a:rPr lang="en-US" sz="2200" i="1" dirty="0" smtClean="0">
                <a:latin typeface="Cooper Black"/>
                <a:cs typeface="Cooper Black"/>
              </a:rPr>
              <a:t>	</a:t>
            </a:r>
            <a:r>
              <a:rPr lang="en-US" sz="2400" i="1" dirty="0" smtClean="0">
                <a:latin typeface="Cooper Black"/>
                <a:cs typeface="Cooper Black"/>
              </a:rPr>
              <a:t>After the Lord Jesus had spoken to them, he </a:t>
            </a:r>
          </a:p>
          <a:p>
            <a:pPr>
              <a:buNone/>
            </a:pPr>
            <a:r>
              <a:rPr lang="en-US" sz="2400" i="1" dirty="0" smtClean="0">
                <a:latin typeface="Cooper Black"/>
                <a:cs typeface="Cooper Black"/>
              </a:rPr>
              <a:t>	was taken up into heaven and he sat at the </a:t>
            </a:r>
          </a:p>
          <a:p>
            <a:pPr>
              <a:buNone/>
            </a:pPr>
            <a:r>
              <a:rPr lang="en-US" sz="2400" i="1" dirty="0" smtClean="0">
                <a:latin typeface="Cooper Black"/>
                <a:cs typeface="Cooper Black"/>
              </a:rPr>
              <a:t>	right hand of God. 		– Mark 16:19</a:t>
            </a:r>
          </a:p>
          <a:p>
            <a:pPr>
              <a:buNone/>
            </a:pPr>
            <a:endParaRPr lang="en-US"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25469">
            <a:off x="6277459" y="4509856"/>
            <a:ext cx="2392117" cy="1794088"/>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 did Jesus have to die?</a:t>
            </a:r>
            <a:endParaRPr lang="en-US" i="1" dirty="0"/>
          </a:p>
        </p:txBody>
      </p:sp>
      <p:sp>
        <p:nvSpPr>
          <p:cNvPr id="3" name="Content Placeholder 2"/>
          <p:cNvSpPr>
            <a:spLocks noGrp="1"/>
          </p:cNvSpPr>
          <p:nvPr>
            <p:ph idx="1"/>
          </p:nvPr>
        </p:nvSpPr>
        <p:spPr/>
        <p:txBody>
          <a:bodyPr>
            <a:normAutofit/>
          </a:bodyPr>
          <a:lstStyle/>
          <a:p>
            <a:pPr algn="ctr">
              <a:buNone/>
            </a:pPr>
            <a:r>
              <a:rPr lang="en-US" sz="2300" i="1" dirty="0" smtClean="0">
                <a:latin typeface="+mj-lt"/>
                <a:cs typeface="Cooper Black"/>
              </a:rPr>
              <a:t>Adam and Eve disobeyed God and experienced shame, guilt and </a:t>
            </a:r>
          </a:p>
          <a:p>
            <a:pPr algn="ctr">
              <a:buNone/>
            </a:pPr>
            <a:r>
              <a:rPr lang="en-US" sz="2300" i="1" dirty="0" smtClean="0">
                <a:latin typeface="+mj-lt"/>
                <a:cs typeface="Cooper Black"/>
              </a:rPr>
              <a:t>fear as evidence of death in broken human beings before they died </a:t>
            </a:r>
          </a:p>
          <a:p>
            <a:pPr algn="ctr">
              <a:buNone/>
            </a:pPr>
            <a:r>
              <a:rPr lang="en-US" sz="2300" i="1" dirty="0" smtClean="0">
                <a:latin typeface="+mj-lt"/>
                <a:cs typeface="Cooper Black"/>
              </a:rPr>
              <a:t>physically. God said, “In dying you will really die.” If we die physically, </a:t>
            </a:r>
          </a:p>
          <a:p>
            <a:pPr algn="ctr">
              <a:buNone/>
            </a:pPr>
            <a:r>
              <a:rPr lang="en-US" sz="2300" i="1" dirty="0" smtClean="0">
                <a:latin typeface="+mj-lt"/>
                <a:cs typeface="Cooper Black"/>
              </a:rPr>
              <a:t>we will also die spiritually (no hope of returning to God). Since Jesus </a:t>
            </a:r>
          </a:p>
          <a:p>
            <a:pPr algn="ctr">
              <a:buNone/>
            </a:pPr>
            <a:r>
              <a:rPr lang="en-US" sz="2300" i="1" dirty="0" smtClean="0">
                <a:latin typeface="+mj-lt"/>
                <a:cs typeface="Cooper Black"/>
              </a:rPr>
              <a:t>died in our place and became our innocent death substitute, his </a:t>
            </a:r>
          </a:p>
          <a:p>
            <a:pPr algn="ctr">
              <a:buNone/>
            </a:pPr>
            <a:r>
              <a:rPr lang="en-US" sz="2300" i="1" dirty="0" smtClean="0">
                <a:latin typeface="+mj-lt"/>
                <a:cs typeface="Cooper Black"/>
              </a:rPr>
              <a:t>death can count as our death penalty. Then God could forgive us </a:t>
            </a:r>
          </a:p>
          <a:p>
            <a:pPr algn="ctr">
              <a:buNone/>
            </a:pPr>
            <a:r>
              <a:rPr lang="en-US" sz="2300" i="1" dirty="0" smtClean="0">
                <a:latin typeface="+mj-lt"/>
                <a:cs typeface="Cooper Black"/>
              </a:rPr>
              <a:t>and restore us to himself not just after death, but </a:t>
            </a:r>
            <a:r>
              <a:rPr lang="en-US" sz="2300" i="1" u="sng" dirty="0" smtClean="0">
                <a:latin typeface="+mj-lt"/>
                <a:cs typeface="Cooper Black"/>
              </a:rPr>
              <a:t>right</a:t>
            </a:r>
            <a:r>
              <a:rPr lang="en-US" sz="2300" dirty="0" smtClean="0">
                <a:latin typeface="+mj-lt"/>
                <a:cs typeface="Cooper Black"/>
              </a:rPr>
              <a:t> </a:t>
            </a:r>
            <a:r>
              <a:rPr lang="en-US" sz="2300" i="1" u="sng" dirty="0" smtClean="0">
                <a:latin typeface="+mj-lt"/>
                <a:cs typeface="Cooper Black"/>
              </a:rPr>
              <a:t>now</a:t>
            </a:r>
            <a:r>
              <a:rPr lang="en-US" sz="2300" i="1" dirty="0" smtClean="0">
                <a:latin typeface="+mj-lt"/>
                <a:cs typeface="Cooper Black"/>
              </a:rPr>
              <a:t>! </a:t>
            </a:r>
          </a:p>
          <a:p>
            <a:pPr algn="ctr">
              <a:buNone/>
            </a:pPr>
            <a:r>
              <a:rPr lang="en-US" sz="2300" i="1" dirty="0" smtClean="0">
                <a:latin typeface="+mj-lt"/>
                <a:cs typeface="Cooper Black"/>
              </a:rPr>
              <a:t>There is no spiritual death after physical death for</a:t>
            </a:r>
          </a:p>
          <a:p>
            <a:pPr algn="ctr">
              <a:buNone/>
            </a:pPr>
            <a:r>
              <a:rPr lang="en-US" sz="2300" i="1" dirty="0" smtClean="0">
                <a:latin typeface="+mj-lt"/>
                <a:cs typeface="Cooper Black"/>
              </a:rPr>
              <a:t>those who trust Jesus Christ. </a:t>
            </a:r>
            <a:endParaRPr lang="en-US" sz="2300" i="1" dirty="0" smtClean="0">
              <a:latin typeface="+mj-lt"/>
            </a:endParaRPr>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Why did Jesus rise from the dead?</a:t>
            </a:r>
            <a:endParaRPr lang="en-US" i="1" dirty="0"/>
          </a:p>
        </p:txBody>
      </p:sp>
      <p:sp>
        <p:nvSpPr>
          <p:cNvPr id="3" name="Content Placeholder 2"/>
          <p:cNvSpPr>
            <a:spLocks noGrp="1"/>
          </p:cNvSpPr>
          <p:nvPr>
            <p:ph sz="quarter" idx="13"/>
          </p:nvPr>
        </p:nvSpPr>
        <p:spPr/>
        <p:txBody>
          <a:bodyPr/>
          <a:lstStyle/>
          <a:p>
            <a:pPr algn="ctr">
              <a:buNone/>
            </a:pPr>
            <a:r>
              <a:rPr lang="en-US" dirty="0" smtClean="0"/>
              <a:t>	</a:t>
            </a:r>
            <a:r>
              <a:rPr lang="en-US" sz="2200" i="1" dirty="0" smtClean="0">
                <a:latin typeface="+mj-lt"/>
                <a:cs typeface="Cooper Black"/>
              </a:rPr>
              <a:t>If Jesus did not rise from the dead, we would never know if God </a:t>
            </a:r>
          </a:p>
          <a:p>
            <a:pPr algn="ctr">
              <a:buNone/>
            </a:pPr>
            <a:r>
              <a:rPr lang="en-US" sz="2200" i="1" dirty="0" smtClean="0">
                <a:latin typeface="+mj-lt"/>
                <a:cs typeface="Cooper Black"/>
              </a:rPr>
              <a:t>accepted his death as sufficient for our death penalty. Since Jesus </a:t>
            </a:r>
          </a:p>
          <a:p>
            <a:pPr algn="ctr">
              <a:buNone/>
            </a:pPr>
            <a:r>
              <a:rPr lang="en-US" sz="2200" i="1" dirty="0" smtClean="0">
                <a:latin typeface="+mj-lt"/>
                <a:cs typeface="Cooper Black"/>
              </a:rPr>
              <a:t>did rise from the dead, we not only know that God was satisfied </a:t>
            </a:r>
          </a:p>
          <a:p>
            <a:pPr algn="ctr">
              <a:buNone/>
            </a:pPr>
            <a:r>
              <a:rPr lang="en-US" sz="2200" i="1" dirty="0" smtClean="0">
                <a:latin typeface="+mj-lt"/>
                <a:cs typeface="Cooper Black"/>
              </a:rPr>
              <a:t>with what Jesus did on the cross, we also know that he </a:t>
            </a:r>
          </a:p>
          <a:p>
            <a:pPr algn="ctr">
              <a:buNone/>
            </a:pPr>
            <a:r>
              <a:rPr lang="en-US" sz="2200" i="1" dirty="0" smtClean="0">
                <a:latin typeface="+mj-lt"/>
                <a:cs typeface="Cooper Black"/>
              </a:rPr>
              <a:t>overcame spiritual death for us by demonstrating his </a:t>
            </a:r>
          </a:p>
          <a:p>
            <a:pPr algn="ctr">
              <a:buNone/>
            </a:pPr>
            <a:r>
              <a:rPr lang="en-US" sz="2200" i="1" dirty="0" smtClean="0">
                <a:latin typeface="+mj-lt"/>
                <a:cs typeface="Cooper Black"/>
              </a:rPr>
              <a:t>resurrected life on the earth in front of witnesses!</a:t>
            </a:r>
          </a:p>
          <a:p>
            <a:pPr algn="ctr">
              <a:buNone/>
            </a:pPr>
            <a:r>
              <a:rPr lang="en-US" sz="2200" i="1" dirty="0" smtClean="0">
                <a:latin typeface="+mj-lt"/>
                <a:cs typeface="Cooper Black"/>
              </a:rPr>
              <a:t>Jesus is stronger than death!</a:t>
            </a:r>
            <a:endParaRPr lang="en-US" dirty="0" smtClean="0">
              <a:latin typeface="+mj-lt"/>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Adams</a:t>
            </a:r>
            <a:endParaRPr lang="en-US" dirty="0"/>
          </a:p>
        </p:txBody>
      </p:sp>
      <p:sp>
        <p:nvSpPr>
          <p:cNvPr id="3" name="Content Placeholder 2"/>
          <p:cNvSpPr>
            <a:spLocks noGrp="1"/>
          </p:cNvSpPr>
          <p:nvPr>
            <p:ph sz="quarter" idx="1"/>
          </p:nvPr>
        </p:nvSpPr>
        <p:spPr>
          <a:xfrm>
            <a:off x="461639" y="1829539"/>
            <a:ext cx="8424909" cy="4572000"/>
          </a:xfrm>
        </p:spPr>
        <p:txBody>
          <a:bodyPr/>
          <a:lstStyle/>
          <a:p>
            <a:pPr>
              <a:buNone/>
            </a:pPr>
            <a:r>
              <a:rPr lang="en-US" dirty="0" smtClean="0"/>
              <a:t>	</a:t>
            </a:r>
            <a:r>
              <a:rPr lang="en-US" sz="2400" i="1" dirty="0" smtClean="0">
                <a:latin typeface="Cooper Black"/>
                <a:cs typeface="Cooper Black"/>
              </a:rPr>
              <a:t>So it is written: “The first man Adam became a </a:t>
            </a:r>
          </a:p>
          <a:p>
            <a:pPr>
              <a:buNone/>
            </a:pPr>
            <a:r>
              <a:rPr lang="en-US" sz="2400" i="1" dirty="0" smtClean="0">
                <a:latin typeface="Cooper Black"/>
                <a:cs typeface="Cooper Black"/>
              </a:rPr>
              <a:t>	living being”; the last Adam became a life-</a:t>
            </a:r>
          </a:p>
          <a:p>
            <a:pPr>
              <a:buNone/>
            </a:pPr>
            <a:r>
              <a:rPr lang="en-US" sz="2400" i="1" dirty="0" smtClean="0">
                <a:latin typeface="Cooper Black"/>
                <a:cs typeface="Cooper Black"/>
              </a:rPr>
              <a:t>	giving spirit…. The first man was of the dust of </a:t>
            </a:r>
          </a:p>
          <a:p>
            <a:pPr>
              <a:buNone/>
            </a:pPr>
            <a:r>
              <a:rPr lang="en-US" sz="2400" i="1" dirty="0" smtClean="0">
                <a:latin typeface="Cooper Black"/>
                <a:cs typeface="Cooper Black"/>
              </a:rPr>
              <a:t>	the earth; the second man is the Lord of heaven. </a:t>
            </a:r>
          </a:p>
          <a:p>
            <a:pPr>
              <a:buNone/>
            </a:pPr>
            <a:r>
              <a:rPr lang="en-US" sz="2400" i="1" dirty="0" smtClean="0">
                <a:latin typeface="Cooper Black"/>
                <a:cs typeface="Cooper Black"/>
              </a:rPr>
              <a:t>					– 1 Corinthians 15:45, 47</a:t>
            </a:r>
            <a:endParaRPr lang="en-US" sz="2400" i="1" dirty="0">
              <a:latin typeface="Cooper Black"/>
              <a:cs typeface="Cooper Black"/>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Compare</a:t>
            </a:r>
            <a:endParaRPr lang="en-US" dirty="0"/>
          </a:p>
        </p:txBody>
      </p:sp>
      <p:sp>
        <p:nvSpPr>
          <p:cNvPr id="5" name="Text Placeholder 4"/>
          <p:cNvSpPr>
            <a:spLocks noGrp="1"/>
          </p:cNvSpPr>
          <p:nvPr>
            <p:ph type="body" idx="1"/>
          </p:nvPr>
        </p:nvSpPr>
        <p:spPr/>
        <p:txBody>
          <a:bodyPr>
            <a:normAutofit/>
          </a:bodyPr>
          <a:lstStyle/>
          <a:p>
            <a:r>
              <a:rPr lang="en-US" sz="3000" dirty="0" smtClean="0"/>
              <a:t>The First Man (Adam)</a:t>
            </a:r>
            <a:endParaRPr lang="en-US" sz="3000" dirty="0"/>
          </a:p>
        </p:txBody>
      </p:sp>
      <p:sp>
        <p:nvSpPr>
          <p:cNvPr id="7" name="Text Placeholder 6"/>
          <p:cNvSpPr>
            <a:spLocks noGrp="1"/>
          </p:cNvSpPr>
          <p:nvPr>
            <p:ph type="body" sz="half" idx="3"/>
          </p:nvPr>
        </p:nvSpPr>
        <p:spPr/>
        <p:txBody>
          <a:bodyPr>
            <a:normAutofit/>
          </a:bodyPr>
          <a:lstStyle/>
          <a:p>
            <a:r>
              <a:rPr lang="en-US" sz="3000" dirty="0" smtClean="0"/>
              <a:t>The Last Man (Jesus)</a:t>
            </a:r>
            <a:endParaRPr lang="en-US" sz="3000" dirty="0"/>
          </a:p>
        </p:txBody>
      </p:sp>
      <p:sp>
        <p:nvSpPr>
          <p:cNvPr id="6" name="Content Placeholder 5"/>
          <p:cNvSpPr>
            <a:spLocks noGrp="1"/>
          </p:cNvSpPr>
          <p:nvPr>
            <p:ph sz="half" idx="2"/>
          </p:nvPr>
        </p:nvSpPr>
        <p:spPr/>
        <p:txBody>
          <a:bodyPr>
            <a:normAutofit fontScale="92500"/>
          </a:bodyPr>
          <a:lstStyle/>
          <a:p>
            <a:r>
              <a:rPr lang="en-US" dirty="0" smtClean="0"/>
              <a:t>Made in God’s image</a:t>
            </a:r>
          </a:p>
          <a:p>
            <a:r>
              <a:rPr lang="en-US" dirty="0" smtClean="0"/>
              <a:t>Began in innocence and gave life to others (children)</a:t>
            </a:r>
          </a:p>
          <a:p>
            <a:r>
              <a:rPr lang="en-US" dirty="0" smtClean="0"/>
              <a:t>Was given a realm </a:t>
            </a:r>
            <a:r>
              <a:rPr lang="en-US" sz="2000" dirty="0" smtClean="0"/>
              <a:t>(earth)  </a:t>
            </a:r>
            <a:r>
              <a:rPr lang="en-US" dirty="0" smtClean="0"/>
              <a:t>suitable for him</a:t>
            </a:r>
          </a:p>
          <a:p>
            <a:r>
              <a:rPr lang="en-US" dirty="0" smtClean="0"/>
              <a:t>Suffered a wound in his side</a:t>
            </a:r>
          </a:p>
          <a:p>
            <a:r>
              <a:rPr lang="en-US" dirty="0" smtClean="0"/>
              <a:t>Tested in Eden</a:t>
            </a:r>
          </a:p>
          <a:p>
            <a:r>
              <a:rPr lang="en-US" dirty="0" smtClean="0"/>
              <a:t>Adam failed the test, was banished and died</a:t>
            </a:r>
          </a:p>
          <a:p>
            <a:endParaRPr lang="en-US" dirty="0"/>
          </a:p>
        </p:txBody>
      </p:sp>
      <p:sp>
        <p:nvSpPr>
          <p:cNvPr id="8" name="Content Placeholder 7"/>
          <p:cNvSpPr>
            <a:spLocks noGrp="1"/>
          </p:cNvSpPr>
          <p:nvPr>
            <p:ph sz="half" idx="4"/>
          </p:nvPr>
        </p:nvSpPr>
        <p:spPr/>
        <p:txBody>
          <a:bodyPr>
            <a:normAutofit fontScale="92500"/>
          </a:bodyPr>
          <a:lstStyle/>
          <a:p>
            <a:r>
              <a:rPr lang="en-US" dirty="0" smtClean="0"/>
              <a:t>Made in man’s image</a:t>
            </a:r>
          </a:p>
          <a:p>
            <a:r>
              <a:rPr lang="en-US" dirty="0" smtClean="0"/>
              <a:t>Began in innocence and gives life to others (who trust him)</a:t>
            </a:r>
          </a:p>
          <a:p>
            <a:r>
              <a:rPr lang="en-US" dirty="0" smtClean="0"/>
              <a:t>Was given a realm </a:t>
            </a:r>
            <a:r>
              <a:rPr lang="en-US" sz="2000" dirty="0" smtClean="0"/>
              <a:t>(kingdom of God) </a:t>
            </a:r>
            <a:r>
              <a:rPr lang="en-US" dirty="0" smtClean="0"/>
              <a:t>suitable for him</a:t>
            </a:r>
          </a:p>
          <a:p>
            <a:r>
              <a:rPr lang="en-US" dirty="0" smtClean="0"/>
              <a:t>Suffered a wound in his side</a:t>
            </a:r>
          </a:p>
          <a:p>
            <a:r>
              <a:rPr lang="en-US" dirty="0" smtClean="0"/>
              <a:t>Tested in Gethsemane</a:t>
            </a:r>
          </a:p>
          <a:p>
            <a:r>
              <a:rPr lang="en-US" dirty="0" smtClean="0"/>
              <a:t>Jesus passed the test by dying, rising and offering life</a:t>
            </a: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1000"/>
                                        <p:tgtEl>
                                          <p:spTgt spid="8">
                                            <p:txEl>
                                              <p:pRg st="2" end="2"/>
                                            </p:txEl>
                                          </p:spTgt>
                                        </p:tgtEl>
                                      </p:cBhvr>
                                    </p:animEffect>
                                    <p:anim calcmode="lin" valueType="num">
                                      <p:cBhvr>
                                        <p:cTn id="4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1000"/>
                                        <p:tgtEl>
                                          <p:spTgt spid="6">
                                            <p:txEl>
                                              <p:pRg st="4" end="4"/>
                                            </p:txEl>
                                          </p:spTgt>
                                        </p:tgtEl>
                                      </p:cBhvr>
                                    </p:animEffect>
                                    <p:anim calcmode="lin" valueType="num">
                                      <p:cBhvr>
                                        <p:cTn id="6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fade">
                                      <p:cBhvr>
                                        <p:cTn id="70" dur="1000"/>
                                        <p:tgtEl>
                                          <p:spTgt spid="8">
                                            <p:txEl>
                                              <p:pRg st="4" end="4"/>
                                            </p:txEl>
                                          </p:spTgt>
                                        </p:tgtEl>
                                      </p:cBhvr>
                                    </p:animEffect>
                                    <p:anim calcmode="lin" valueType="num">
                                      <p:cBhvr>
                                        <p:cTn id="7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fade">
                                      <p:cBhvr>
                                        <p:cTn id="77" dur="1000"/>
                                        <p:tgtEl>
                                          <p:spTgt spid="6">
                                            <p:txEl>
                                              <p:pRg st="5" end="5"/>
                                            </p:txEl>
                                          </p:spTgt>
                                        </p:tgtEl>
                                      </p:cBhvr>
                                    </p:animEffect>
                                    <p:anim calcmode="lin" valueType="num">
                                      <p:cBhvr>
                                        <p:cTn id="7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animEffect transition="in" filter="fade">
                                      <p:cBhvr>
                                        <p:cTn id="84" dur="1000"/>
                                        <p:tgtEl>
                                          <p:spTgt spid="8">
                                            <p:txEl>
                                              <p:pRg st="5" end="5"/>
                                            </p:txEl>
                                          </p:spTgt>
                                        </p:tgtEl>
                                      </p:cBhvr>
                                    </p:animEffect>
                                    <p:anim calcmode="lin" valueType="num">
                                      <p:cBhvr>
                                        <p:cTn id="8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600" i="1" dirty="0" smtClean="0">
                <a:solidFill>
                  <a:srgbClr val="FFFFFF"/>
                </a:solidFill>
                <a:cs typeface="Cooper Black"/>
              </a:rPr>
              <a:t>What Jesus did for human beings after coming</a:t>
            </a:r>
          </a:p>
          <a:p>
            <a:pPr algn="ctr">
              <a:buNone/>
            </a:pPr>
            <a:r>
              <a:rPr lang="en-US" sz="2600" i="1" dirty="0" smtClean="0">
                <a:solidFill>
                  <a:srgbClr val="FFFFFF"/>
                </a:solidFill>
                <a:cs typeface="Cooper Black"/>
              </a:rPr>
              <a:t>to earth makes Christmas all the more special for</a:t>
            </a:r>
          </a:p>
          <a:p>
            <a:pPr algn="ctr">
              <a:buNone/>
            </a:pPr>
            <a:r>
              <a:rPr lang="en-US" sz="2600" i="1" dirty="0" smtClean="0">
                <a:solidFill>
                  <a:srgbClr val="FFFFFF"/>
                </a:solidFill>
                <a:cs typeface="Cooper Black"/>
              </a:rPr>
              <a:t>people who believe and follow him. He came for</a:t>
            </a:r>
          </a:p>
          <a:p>
            <a:pPr algn="ctr">
              <a:buNone/>
            </a:pPr>
            <a:r>
              <a:rPr lang="en-US" sz="2600" i="1" dirty="0" smtClean="0">
                <a:solidFill>
                  <a:srgbClr val="FFFFFF"/>
                </a:solidFill>
                <a:cs typeface="Cooper Black"/>
              </a:rPr>
              <a:t>us so that evil, guilt, shame, fear and death</a:t>
            </a:r>
          </a:p>
          <a:p>
            <a:pPr algn="ctr">
              <a:buNone/>
            </a:pPr>
            <a:r>
              <a:rPr lang="en-US" sz="2600" i="1" dirty="0" smtClean="0">
                <a:solidFill>
                  <a:srgbClr val="FFFFFF"/>
                </a:solidFill>
                <a:cs typeface="Cooper Black"/>
              </a:rPr>
              <a:t>would not be the end of our story. Jesus</a:t>
            </a:r>
          </a:p>
          <a:p>
            <a:pPr algn="ctr">
              <a:buNone/>
            </a:pPr>
            <a:r>
              <a:rPr lang="en-US" sz="2600" i="1" dirty="0" smtClean="0">
                <a:solidFill>
                  <a:srgbClr val="FFFFFF"/>
                </a:solidFill>
                <a:cs typeface="Cooper Black"/>
              </a:rPr>
              <a:t>brought a happy turn-around in God’s</a:t>
            </a:r>
          </a:p>
          <a:p>
            <a:pPr algn="ctr">
              <a:buNone/>
            </a:pPr>
            <a:r>
              <a:rPr lang="en-US" sz="2600" i="1" dirty="0" smtClean="0">
                <a:solidFill>
                  <a:srgbClr val="FFFFFF"/>
                </a:solidFill>
                <a:cs typeface="Cooper Black"/>
              </a:rPr>
              <a:t>relationship with humanity that </a:t>
            </a:r>
          </a:p>
          <a:p>
            <a:pPr algn="ctr">
              <a:buNone/>
            </a:pPr>
            <a:r>
              <a:rPr lang="en-US" sz="2600" i="1" dirty="0" smtClean="0">
                <a:solidFill>
                  <a:srgbClr val="FFFFFF"/>
                </a:solidFill>
                <a:cs typeface="Cooper Black"/>
              </a:rPr>
              <a:t>goes on forever for his people!</a:t>
            </a:r>
            <a:endParaRPr lang="en-US" sz="2600" i="1" dirty="0">
              <a:solidFill>
                <a:srgbClr val="FFFFFF"/>
              </a:solidFill>
              <a:cs typeface="Cooper Black"/>
            </a:endParaRP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FF"/>
                </a:solidFill>
              </a:rPr>
              <a:t>How do we get that life?</a:t>
            </a:r>
            <a:endParaRPr lang="en-US" dirty="0">
              <a:solidFill>
                <a:srgbClr val="FFFFFF"/>
              </a:solidFill>
            </a:endParaRPr>
          </a:p>
        </p:txBody>
      </p:sp>
      <p:sp>
        <p:nvSpPr>
          <p:cNvPr id="8" name="Content Placeholder 7"/>
          <p:cNvSpPr>
            <a:spLocks noGrp="1"/>
          </p:cNvSpPr>
          <p:nvPr>
            <p:ph idx="1"/>
          </p:nvPr>
        </p:nvSpPr>
        <p:spPr/>
        <p:txBody>
          <a:bodyPr>
            <a:normAutofit/>
          </a:bodyPr>
          <a:lstStyle/>
          <a:p>
            <a:r>
              <a:rPr lang="en-US" sz="2600" dirty="0" smtClean="0"/>
              <a:t>In the Garden of Eden, Adam broke his trust in God. He eventually died physically and so will we.</a:t>
            </a:r>
          </a:p>
          <a:p>
            <a:r>
              <a:rPr lang="en-US" sz="2600" dirty="0" smtClean="0"/>
              <a:t>Because Jesus paid for our shame, guilt and fear by dying, God invites us to trust him by putting our faith in Jesus for eternal life. God wants us to have it now and forever. </a:t>
            </a:r>
          </a:p>
          <a:p>
            <a:r>
              <a:rPr lang="en-US" sz="2600" dirty="0" smtClean="0"/>
              <a:t>Simple trust in Jesus is all that God requires to gain eternal life. Who do you trust? Who do you believe? </a:t>
            </a:r>
            <a:endParaRPr lang="en-US" sz="26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1C1C"/>
            </a:gs>
            <a:gs pos="100000">
              <a:srgbClr val="46B869"/>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FFFF"/>
                </a:solidFill>
                <a:cs typeface="Cooper Black"/>
              </a:rPr>
              <a:t>Jesus said this to his disciples after he rose from </a:t>
            </a:r>
          </a:p>
          <a:p>
            <a:pPr>
              <a:buNone/>
            </a:pPr>
            <a:r>
              <a:rPr lang="en-US" dirty="0" smtClean="0">
                <a:solidFill>
                  <a:srgbClr val="FFFFFF"/>
                </a:solidFill>
                <a:cs typeface="Cooper Black"/>
              </a:rPr>
              <a:t>the dead:</a:t>
            </a:r>
          </a:p>
          <a:p>
            <a:pPr algn="ctr">
              <a:buNone/>
            </a:pPr>
            <a:endParaRPr lang="en-US" sz="1800" i="1" dirty="0" smtClean="0">
              <a:latin typeface="Cooper Black"/>
              <a:cs typeface="Cooper Black"/>
            </a:endParaRPr>
          </a:p>
          <a:p>
            <a:pPr algn="ctr">
              <a:buNone/>
            </a:pPr>
            <a:r>
              <a:rPr lang="en-US" sz="2400" i="1" dirty="0" smtClean="0">
                <a:latin typeface="Cooper Black"/>
                <a:cs typeface="Cooper Black"/>
              </a:rPr>
              <a:t>“Because you have seen me, you have believed; </a:t>
            </a:r>
          </a:p>
          <a:p>
            <a:pPr algn="ctr">
              <a:buNone/>
            </a:pPr>
            <a:r>
              <a:rPr lang="en-US" sz="2400" i="1" dirty="0" smtClean="0">
                <a:latin typeface="Cooper Black"/>
                <a:cs typeface="Cooper Black"/>
              </a:rPr>
              <a:t>blessed are those who have not seen and </a:t>
            </a:r>
          </a:p>
          <a:p>
            <a:pPr algn="ctr">
              <a:buNone/>
            </a:pPr>
            <a:r>
              <a:rPr lang="en-US" sz="2400" i="1" dirty="0" smtClean="0">
                <a:latin typeface="Cooper Black"/>
                <a:cs typeface="Cooper Black"/>
              </a:rPr>
              <a:t>have yet believed.”</a:t>
            </a:r>
          </a:p>
          <a:p>
            <a:pPr algn="ctr">
              <a:buNone/>
            </a:pPr>
            <a:endParaRPr lang="en-US" sz="2400" i="1" dirty="0" smtClean="0">
              <a:latin typeface="Cooper Black"/>
              <a:cs typeface="Cooper Black"/>
            </a:endParaRPr>
          </a:p>
          <a:p>
            <a:pPr algn="ctr">
              <a:buNone/>
            </a:pPr>
            <a:r>
              <a:rPr lang="en-US" sz="2400" i="1" dirty="0" smtClean="0">
                <a:latin typeface="Cooper Black"/>
                <a:cs typeface="Cooper Black"/>
              </a:rPr>
              <a:t>			-- John 20:29</a:t>
            </a:r>
            <a:endParaRPr lang="en-US" sz="2400" i="1" dirty="0">
              <a:latin typeface="Cooper Black"/>
              <a:cs typeface="Cooper Black"/>
            </a:endParaRPr>
          </a:p>
        </p:txBody>
      </p:sp>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6220" y="4619625"/>
            <a:ext cx="1981200" cy="15065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4 biographies?</a:t>
            </a:r>
            <a:endParaRPr lang="en-US" dirty="0"/>
          </a:p>
        </p:txBody>
      </p:sp>
      <p:pic>
        <p:nvPicPr>
          <p:cNvPr id="4" name="Content Placeholder 3" descr="images.jpg"/>
          <p:cNvPicPr>
            <a:picLocks noGrp="1" noChangeAspect="1"/>
          </p:cNvPicPr>
          <p:nvPr>
            <p:ph idx="1"/>
          </p:nvPr>
        </p:nvPicPr>
        <p:blipFill>
          <a:blip r:embed="rId2"/>
          <a:srcRect l="-47200" r="-47200"/>
          <a:stretch>
            <a:fillRect/>
          </a:stretch>
        </p:blipFill>
        <p:spPr/>
      </p:pic>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5" name="TextBox 4"/>
          <p:cNvSpPr txBox="1"/>
          <p:nvPr/>
        </p:nvSpPr>
        <p:spPr>
          <a:xfrm>
            <a:off x="1543041" y="985226"/>
            <a:ext cx="6219641" cy="4955203"/>
          </a:xfrm>
          <a:prstGeom prst="rect">
            <a:avLst/>
          </a:prstGeom>
          <a:noFill/>
        </p:spPr>
        <p:txBody>
          <a:bodyPr wrap="square" rtlCol="0">
            <a:spAutoFit/>
          </a:bodyPr>
          <a:lstStyle/>
          <a:p>
            <a:pPr algn="ctr"/>
            <a:r>
              <a:rPr lang="en-US" sz="3000" i="1" dirty="0" smtClean="0">
                <a:solidFill>
                  <a:schemeClr val="bg1"/>
                </a:solidFill>
              </a:rPr>
              <a:t>Here is the meaning of Christmas: </a:t>
            </a:r>
          </a:p>
          <a:p>
            <a:pPr algn="ctr"/>
            <a:endParaRPr lang="en-US" sz="2800" i="1" dirty="0" smtClean="0">
              <a:solidFill>
                <a:schemeClr val="bg1"/>
              </a:solidFill>
            </a:endParaRPr>
          </a:p>
          <a:p>
            <a:pPr algn="ctr"/>
            <a:endParaRPr lang="en-US" sz="2800" i="1" dirty="0" smtClean="0">
              <a:solidFill>
                <a:schemeClr val="bg1"/>
              </a:solidFill>
            </a:endParaRPr>
          </a:p>
          <a:p>
            <a:pPr algn="ctr"/>
            <a:endParaRPr lang="en-US" sz="2800" i="1" dirty="0" smtClean="0">
              <a:solidFill>
                <a:schemeClr val="bg1"/>
              </a:solidFill>
            </a:endParaRPr>
          </a:p>
          <a:p>
            <a:pPr algn="ctr"/>
            <a:endParaRPr lang="en-US" sz="2800" i="1" dirty="0" smtClean="0">
              <a:solidFill>
                <a:schemeClr val="bg1"/>
              </a:solidFill>
            </a:endParaRPr>
          </a:p>
          <a:p>
            <a:pPr algn="ctr"/>
            <a:endParaRPr lang="en-US" sz="2800" i="1" dirty="0" smtClean="0">
              <a:solidFill>
                <a:schemeClr val="bg1"/>
              </a:solidFill>
            </a:endParaRPr>
          </a:p>
          <a:p>
            <a:pPr algn="ctr"/>
            <a:endParaRPr lang="en-US" sz="2800" i="1" dirty="0" smtClean="0">
              <a:solidFill>
                <a:schemeClr val="bg1"/>
              </a:solidFill>
            </a:endParaRPr>
          </a:p>
          <a:p>
            <a:pPr algn="ctr"/>
            <a:endParaRPr lang="en-US" sz="2800" i="1" dirty="0" smtClean="0">
              <a:solidFill>
                <a:schemeClr val="bg1"/>
              </a:solidFill>
            </a:endParaRPr>
          </a:p>
          <a:p>
            <a:pPr algn="ctr"/>
            <a:r>
              <a:rPr lang="en-US" sz="3000" i="1" dirty="0" smtClean="0">
                <a:solidFill>
                  <a:schemeClr val="bg1"/>
                </a:solidFill>
              </a:rPr>
              <a:t>Jesus came to our home at his birth so we could go to his home at our death. This is the reason to celebrate!</a:t>
            </a:r>
            <a:endParaRPr lang="en-US" sz="3000"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729" y="0"/>
            <a:ext cx="9154727" cy="6942337"/>
          </a:xfrm>
          <a:prstGeom prst="rect">
            <a:avLst/>
          </a:prstGeom>
        </p:spPr>
      </p:pic>
      <p:sp>
        <p:nvSpPr>
          <p:cNvPr id="2" name="Title 1"/>
          <p:cNvSpPr>
            <a:spLocks noGrp="1"/>
          </p:cNvSpPr>
          <p:nvPr>
            <p:ph type="title"/>
          </p:nvPr>
        </p:nvSpPr>
        <p:spPr>
          <a:xfrm>
            <a:off x="4079289" y="461069"/>
            <a:ext cx="5091343" cy="1143000"/>
          </a:xfrm>
        </p:spPr>
        <p:txBody>
          <a:bodyPr>
            <a:noAutofit/>
          </a:bodyPr>
          <a:lstStyle/>
          <a:p>
            <a:r>
              <a:rPr lang="en-US" sz="8000" dirty="0" smtClean="0">
                <a:latin typeface="Georgia"/>
                <a:cs typeface="Georgia"/>
              </a:rPr>
              <a:t>FREE!</a:t>
            </a:r>
            <a:endParaRPr lang="en-US" sz="8000" dirty="0">
              <a:latin typeface="Georgia"/>
              <a:cs typeface="Georgia"/>
            </a:endParaRPr>
          </a:p>
        </p:txBody>
      </p:sp>
      <p:sp>
        <p:nvSpPr>
          <p:cNvPr id="3" name="Content Placeholder 2"/>
          <p:cNvSpPr>
            <a:spLocks noGrp="1"/>
          </p:cNvSpPr>
          <p:nvPr>
            <p:ph idx="1"/>
          </p:nvPr>
        </p:nvSpPr>
        <p:spPr>
          <a:xfrm>
            <a:off x="4314546" y="3568818"/>
            <a:ext cx="4620827" cy="1815481"/>
          </a:xfrm>
        </p:spPr>
        <p:txBody>
          <a:bodyPr>
            <a:normAutofit fontScale="92500" lnSpcReduction="10000"/>
          </a:bodyPr>
          <a:lstStyle/>
          <a:p>
            <a:pPr algn="ctr">
              <a:buNone/>
            </a:pPr>
            <a:r>
              <a:rPr lang="en-US" sz="2400" b="1" dirty="0" smtClean="0"/>
              <a:t>If you would like to receive all 4 powerpoint </a:t>
            </a:r>
          </a:p>
          <a:p>
            <a:pPr algn="ctr">
              <a:buNone/>
            </a:pPr>
            <a:r>
              <a:rPr lang="en-US" sz="2400" b="1" dirty="0" smtClean="0"/>
              <a:t>presentations for </a:t>
            </a:r>
            <a:r>
              <a:rPr lang="en-US" sz="2400" b="1" u="sng" dirty="0" smtClean="0"/>
              <a:t>free</a:t>
            </a:r>
            <a:r>
              <a:rPr lang="en-US" sz="2400" b="1" dirty="0" smtClean="0"/>
              <a:t>, please email Bill at:</a:t>
            </a:r>
          </a:p>
          <a:p>
            <a:pPr algn="ctr">
              <a:buNone/>
            </a:pPr>
            <a:r>
              <a:rPr lang="en-US" sz="2400" b="1" dirty="0">
                <a:latin typeface="Cooper Black"/>
                <a:cs typeface="Cooper Black"/>
              </a:rPr>
              <a:t> </a:t>
            </a:r>
            <a:r>
              <a:rPr lang="en-US" sz="2400" b="1" dirty="0" smtClean="0">
                <a:latin typeface="Cooper Black"/>
                <a:cs typeface="Cooper Black"/>
              </a:rPr>
              <a:t>    </a:t>
            </a:r>
            <a:r>
              <a:rPr lang="en-US" sz="2400" dirty="0" smtClean="0">
                <a:latin typeface="Cooper Black"/>
                <a:cs typeface="Cooper Black"/>
              </a:rPr>
              <a:t>bill@billperry.tv</a:t>
            </a:r>
            <a:endParaRPr lang="en-US" sz="2400" dirty="0">
              <a:latin typeface="Cooper Black"/>
              <a:cs typeface="Cooper Black"/>
            </a:endParaRPr>
          </a:p>
          <a:p>
            <a:pPr algn="ctr">
              <a:buNone/>
            </a:pPr>
            <a:endParaRPr lang="en-US" sz="2400" b="1" dirty="0" smtClean="0"/>
          </a:p>
          <a:p>
            <a:endParaRPr lang="en-US" sz="2400" dirty="0" smtClean="0"/>
          </a:p>
        </p:txBody>
      </p:sp>
      <p:sp>
        <p:nvSpPr>
          <p:cNvPr id="5" name="Rectangle 4"/>
          <p:cNvSpPr/>
          <p:nvPr/>
        </p:nvSpPr>
        <p:spPr>
          <a:xfrm>
            <a:off x="3750812" y="5033568"/>
            <a:ext cx="5268897" cy="1446550"/>
          </a:xfrm>
          <a:prstGeom prst="rect">
            <a:avLst/>
          </a:prstGeom>
        </p:spPr>
        <p:txBody>
          <a:bodyPr wrap="square">
            <a:spAutoFit/>
          </a:bodyPr>
          <a:lstStyle/>
          <a:p>
            <a:pPr algn="ctr">
              <a:buNone/>
            </a:pPr>
            <a:endParaRPr lang="en-US" sz="2400" dirty="0">
              <a:latin typeface="Cooper Black"/>
              <a:cs typeface="Cooper Black"/>
            </a:endParaRPr>
          </a:p>
          <a:p>
            <a:pPr algn="ctr">
              <a:buNone/>
            </a:pPr>
            <a:r>
              <a:rPr lang="en-US" sz="3200" b="1" dirty="0">
                <a:solidFill>
                  <a:srgbClr val="FF0000"/>
                </a:solidFill>
                <a:cs typeface="Cooper Black"/>
              </a:rPr>
              <a:t>Thank you. Merry Christmas </a:t>
            </a:r>
          </a:p>
          <a:p>
            <a:pPr algn="ctr">
              <a:buNone/>
            </a:pPr>
            <a:r>
              <a:rPr lang="en-US" sz="3200" b="1" dirty="0">
                <a:solidFill>
                  <a:srgbClr val="FF0000"/>
                </a:solidFill>
                <a:cs typeface="Cooper Black"/>
              </a:rPr>
              <a:t>and Happy New Year!</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zoom/>
      </p:transition>
    </mc:Choice>
    <mc:Fallback>
      <p:transition spd="slow">
        <p:zo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4 biographies?</a:t>
            </a:r>
            <a:endParaRPr lang="en-US" dirty="0"/>
          </a:p>
        </p:txBody>
      </p:sp>
      <p:pic>
        <p:nvPicPr>
          <p:cNvPr id="4" name="Content Placeholder 3" descr="images.jpg"/>
          <p:cNvPicPr>
            <a:picLocks noGrp="1" noChangeAspect="1"/>
          </p:cNvPicPr>
          <p:nvPr>
            <p:ph idx="1"/>
          </p:nvPr>
        </p:nvPicPr>
        <p:blipFill>
          <a:blip r:embed="rId2"/>
          <a:srcRect l="-47200" r="-47200"/>
          <a:stretch>
            <a:fillRect/>
          </a:stretch>
        </p:blipFill>
        <p:spPr/>
      </p:pic>
      <p:sp>
        <p:nvSpPr>
          <p:cNvPr id="5" name="TextBox 4"/>
          <p:cNvSpPr txBox="1"/>
          <p:nvPr/>
        </p:nvSpPr>
        <p:spPr>
          <a:xfrm>
            <a:off x="765837" y="1880830"/>
            <a:ext cx="1299015" cy="369332"/>
          </a:xfrm>
          <a:prstGeom prst="rect">
            <a:avLst/>
          </a:prstGeom>
          <a:noFill/>
        </p:spPr>
        <p:txBody>
          <a:bodyPr wrap="square" rtlCol="0">
            <a:spAutoFit/>
          </a:bodyPr>
          <a:lstStyle/>
          <a:p>
            <a:r>
              <a:rPr lang="en-US" dirty="0" smtClean="0"/>
              <a:t>Witness #1</a:t>
            </a:r>
            <a:endParaRPr lang="en-US" dirty="0"/>
          </a:p>
        </p:txBody>
      </p:sp>
      <p:sp>
        <p:nvSpPr>
          <p:cNvPr id="6" name="TextBox 5"/>
          <p:cNvSpPr txBox="1"/>
          <p:nvPr/>
        </p:nvSpPr>
        <p:spPr>
          <a:xfrm>
            <a:off x="765837" y="4799025"/>
            <a:ext cx="1299015" cy="369332"/>
          </a:xfrm>
          <a:prstGeom prst="rect">
            <a:avLst/>
          </a:prstGeom>
          <a:noFill/>
        </p:spPr>
        <p:txBody>
          <a:bodyPr wrap="square" rtlCol="0">
            <a:spAutoFit/>
          </a:bodyPr>
          <a:lstStyle/>
          <a:p>
            <a:r>
              <a:rPr lang="en-US" dirty="0" smtClean="0"/>
              <a:t>Witness #2</a:t>
            </a:r>
            <a:endParaRPr lang="en-US" dirty="0"/>
          </a:p>
        </p:txBody>
      </p:sp>
      <p:sp>
        <p:nvSpPr>
          <p:cNvPr id="7" name="TextBox 6"/>
          <p:cNvSpPr txBox="1"/>
          <p:nvPr/>
        </p:nvSpPr>
        <p:spPr>
          <a:xfrm>
            <a:off x="6950700" y="1880830"/>
            <a:ext cx="1454122" cy="369332"/>
          </a:xfrm>
          <a:prstGeom prst="rect">
            <a:avLst/>
          </a:prstGeom>
          <a:noFill/>
        </p:spPr>
        <p:txBody>
          <a:bodyPr wrap="square" rtlCol="0">
            <a:spAutoFit/>
          </a:bodyPr>
          <a:lstStyle/>
          <a:p>
            <a:r>
              <a:rPr lang="en-US" dirty="0" smtClean="0"/>
              <a:t>Witness #3</a:t>
            </a:r>
            <a:endParaRPr lang="en-US" dirty="0"/>
          </a:p>
        </p:txBody>
      </p:sp>
      <p:sp>
        <p:nvSpPr>
          <p:cNvPr id="8" name="TextBox 7"/>
          <p:cNvSpPr txBox="1"/>
          <p:nvPr/>
        </p:nvSpPr>
        <p:spPr>
          <a:xfrm>
            <a:off x="6950700" y="4925060"/>
            <a:ext cx="1454122" cy="369332"/>
          </a:xfrm>
          <a:prstGeom prst="rect">
            <a:avLst/>
          </a:prstGeom>
          <a:noFill/>
        </p:spPr>
        <p:txBody>
          <a:bodyPr wrap="square" rtlCol="0">
            <a:spAutoFit/>
          </a:bodyPr>
          <a:lstStyle/>
          <a:p>
            <a:r>
              <a:rPr lang="en-US" dirty="0" smtClean="0"/>
              <a:t>Witness #4</a:t>
            </a:r>
            <a:endParaRPr lang="en-US" dirty="0"/>
          </a:p>
        </p:txBody>
      </p:sp>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lgn="ctr">
              <a:buNone/>
            </a:pPr>
            <a:r>
              <a:rPr lang="en-US" sz="4400" i="1" dirty="0" smtClean="0">
                <a:latin typeface="Cooper Black"/>
                <a:cs typeface="Cooper Black"/>
              </a:rPr>
              <a:t>What do these </a:t>
            </a:r>
          </a:p>
          <a:p>
            <a:pPr algn="ctr">
              <a:buNone/>
            </a:pPr>
            <a:r>
              <a:rPr lang="en-US" sz="4400" i="1" dirty="0" smtClean="0">
                <a:latin typeface="Cooper Black"/>
                <a:cs typeface="Cooper Black"/>
              </a:rPr>
              <a:t>biographies </a:t>
            </a:r>
          </a:p>
          <a:p>
            <a:pPr algn="ctr">
              <a:buNone/>
            </a:pPr>
            <a:r>
              <a:rPr lang="en-US" sz="4400" i="1" dirty="0" smtClean="0">
                <a:latin typeface="Cooper Black"/>
                <a:cs typeface="Cooper Black"/>
              </a:rPr>
              <a:t>tell us about Jesus?</a:t>
            </a:r>
          </a:p>
          <a:p>
            <a:endParaRPr lang="en-US" dirty="0"/>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2659750"/>
          </a:xfrm>
        </p:spPr>
        <p:txBody>
          <a:bodyPr>
            <a:normAutofit/>
          </a:bodyPr>
          <a:lstStyle/>
          <a:p>
            <a:pPr algn="ctr">
              <a:buNone/>
            </a:pPr>
            <a:r>
              <a:rPr lang="en-US" sz="4400" i="1" dirty="0" smtClean="0">
                <a:latin typeface="Cooper Black"/>
                <a:cs typeface="Cooper Black"/>
              </a:rPr>
              <a:t>What do these </a:t>
            </a:r>
          </a:p>
          <a:p>
            <a:pPr algn="ctr">
              <a:buNone/>
            </a:pPr>
            <a:r>
              <a:rPr lang="en-US" sz="4400" i="1" dirty="0" smtClean="0">
                <a:latin typeface="Cooper Black"/>
                <a:cs typeface="Cooper Black"/>
              </a:rPr>
              <a:t>biographies </a:t>
            </a:r>
          </a:p>
          <a:p>
            <a:pPr algn="ctr">
              <a:buNone/>
            </a:pPr>
            <a:r>
              <a:rPr lang="en-US" sz="4400" i="1" dirty="0" smtClean="0">
                <a:latin typeface="Cooper Black"/>
                <a:cs typeface="Cooper Black"/>
              </a:rPr>
              <a:t>tell us about Jesus?</a:t>
            </a:r>
          </a:p>
          <a:p>
            <a:pPr algn="ctr">
              <a:buNone/>
            </a:pPr>
            <a:endParaRPr lang="en-US" sz="3000" i="1" dirty="0" smtClean="0">
              <a:latin typeface="Cooper Black"/>
              <a:cs typeface="Cooper Black"/>
            </a:endParaRPr>
          </a:p>
          <a:p>
            <a:endParaRPr lang="en-US" dirty="0"/>
          </a:p>
        </p:txBody>
      </p:sp>
      <p:sp>
        <p:nvSpPr>
          <p:cNvPr id="6" name="Rectangle 5"/>
          <p:cNvSpPr/>
          <p:nvPr/>
        </p:nvSpPr>
        <p:spPr>
          <a:xfrm>
            <a:off x="3150285" y="4367053"/>
            <a:ext cx="2701381" cy="769441"/>
          </a:xfrm>
          <a:prstGeom prst="rect">
            <a:avLst/>
          </a:prstGeom>
        </p:spPr>
        <p:txBody>
          <a:bodyPr wrap="none">
            <a:spAutoFit/>
          </a:bodyPr>
          <a:lstStyle/>
          <a:p>
            <a:pPr marL="228600" lvl="0" indent="-182880" algn="ctr" defTabSz="914400">
              <a:spcBef>
                <a:spcPct val="20000"/>
              </a:spcBef>
              <a:spcAft>
                <a:spcPts val="300"/>
              </a:spcAft>
              <a:buClr>
                <a:srgbClr val="F14124">
                  <a:lumMod val="75000"/>
                </a:srgbClr>
              </a:buClr>
              <a:buSzPct val="130000"/>
            </a:pPr>
            <a:r>
              <a:rPr lang="en-US" sz="4400" i="1" dirty="0">
                <a:solidFill>
                  <a:prstClr val="black">
                    <a:lumMod val="75000"/>
                    <a:lumOff val="25000"/>
                  </a:prstClr>
                </a:solidFill>
                <a:latin typeface="Cooper Black"/>
                <a:cs typeface="Cooper Black"/>
              </a:rPr>
              <a:t>3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514350" indent="-514350">
              <a:buAutoNum type="arabicParenR"/>
            </a:pPr>
            <a:r>
              <a:rPr lang="en-US" sz="2800" dirty="0" smtClean="0"/>
              <a:t>Jesus was tested in the desert by Satan in 3 areas:</a:t>
            </a:r>
          </a:p>
          <a:p>
            <a:pPr marL="514350" indent="-514350">
              <a:buNone/>
            </a:pPr>
            <a:r>
              <a:rPr lang="en-US" sz="2800" dirty="0" smtClean="0"/>
              <a:t>	a) his needs</a:t>
            </a:r>
          </a:p>
          <a:p>
            <a:pPr marL="514350" indent="-514350">
              <a:buNone/>
            </a:pPr>
            <a:r>
              <a:rPr lang="en-US" sz="2800" dirty="0" smtClean="0"/>
              <a:t>	b) his purpose</a:t>
            </a:r>
          </a:p>
          <a:p>
            <a:pPr marL="514350" indent="-514350">
              <a:buNone/>
            </a:pPr>
            <a:r>
              <a:rPr lang="en-US" sz="2800" dirty="0" smtClean="0"/>
              <a:t>	c)	his loyalty to God</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514350" indent="-514350">
              <a:buAutoNum type="arabicParenR"/>
            </a:pPr>
            <a:r>
              <a:rPr lang="en-US" sz="2800" dirty="0" smtClean="0"/>
              <a:t>Jesus was tested in the desert by Satan in 3 areas:</a:t>
            </a:r>
          </a:p>
          <a:p>
            <a:pPr marL="514350" indent="-514350">
              <a:buNone/>
            </a:pPr>
            <a:r>
              <a:rPr lang="en-US" sz="2800" dirty="0" smtClean="0"/>
              <a:t>	a) his needs</a:t>
            </a:r>
          </a:p>
          <a:p>
            <a:pPr marL="514350" indent="-514350">
              <a:buNone/>
            </a:pPr>
            <a:r>
              <a:rPr lang="en-US" sz="2800" dirty="0" smtClean="0"/>
              <a:t>	b) his purpose</a:t>
            </a:r>
          </a:p>
          <a:p>
            <a:pPr marL="514350" indent="-514350">
              <a:buNone/>
            </a:pPr>
            <a:r>
              <a:rPr lang="en-US" sz="2800" dirty="0" smtClean="0"/>
              <a:t>	c)	his loyalty to God</a:t>
            </a:r>
          </a:p>
          <a:p>
            <a:pPr marL="514350" indent="-514350">
              <a:buNone/>
            </a:pPr>
            <a:endParaRPr lang="en-US" sz="1600" dirty="0" smtClean="0"/>
          </a:p>
          <a:p>
            <a:pPr marL="514350" indent="-514350" algn="ctr">
              <a:buNone/>
            </a:pPr>
            <a:r>
              <a:rPr lang="en-US" dirty="0" smtClean="0"/>
              <a:t>	</a:t>
            </a:r>
            <a:endParaRPr lang="en-US" sz="2800" i="1" dirty="0" smtClean="0">
              <a:latin typeface="Cooper Black"/>
              <a:cs typeface="Cooper Black"/>
            </a:endParaRPr>
          </a:p>
        </p:txBody>
      </p:sp>
      <p:sp>
        <p:nvSpPr>
          <p:cNvPr id="4" name="Rectangle 3"/>
          <p:cNvSpPr/>
          <p:nvPr/>
        </p:nvSpPr>
        <p:spPr>
          <a:xfrm>
            <a:off x="1629051" y="4204085"/>
            <a:ext cx="6289829" cy="1078757"/>
          </a:xfrm>
          <a:prstGeom prst="rect">
            <a:avLst/>
          </a:prstGeom>
        </p:spPr>
        <p:txBody>
          <a:bodyPr wrap="square">
            <a:spAutoFit/>
          </a:bodyPr>
          <a:lstStyle/>
          <a:p>
            <a:pPr marL="514350" lvl="0" indent="-514350" algn="ctr" defTabSz="914400">
              <a:spcBef>
                <a:spcPct val="20000"/>
              </a:spcBef>
              <a:spcAft>
                <a:spcPts val="300"/>
              </a:spcAft>
              <a:buClr>
                <a:srgbClr val="F14124">
                  <a:lumMod val="75000"/>
                </a:srgbClr>
              </a:buClr>
              <a:buSzPct val="130000"/>
            </a:pPr>
            <a:r>
              <a:rPr lang="en-US" sz="2800" i="1" dirty="0">
                <a:solidFill>
                  <a:prstClr val="black">
                    <a:lumMod val="75000"/>
                    <a:lumOff val="25000"/>
                  </a:prstClr>
                </a:solidFill>
                <a:latin typeface="Cooper Black"/>
                <a:cs typeface="Cooper Black"/>
              </a:rPr>
              <a:t>He responded to each one by </a:t>
            </a:r>
          </a:p>
          <a:p>
            <a:pPr marL="514350" lvl="0" indent="-514350" algn="ctr" defTabSz="914400">
              <a:spcBef>
                <a:spcPct val="20000"/>
              </a:spcBef>
              <a:spcAft>
                <a:spcPts val="300"/>
              </a:spcAft>
              <a:buClr>
                <a:srgbClr val="F14124">
                  <a:lumMod val="75000"/>
                </a:srgbClr>
              </a:buClr>
              <a:buSzPct val="130000"/>
            </a:pPr>
            <a:r>
              <a:rPr lang="en-US" sz="2800" i="1" dirty="0">
                <a:solidFill>
                  <a:prstClr val="black">
                    <a:lumMod val="75000"/>
                    <a:lumOff val="25000"/>
                  </a:prstClr>
                </a:solidFill>
                <a:latin typeface="Cooper Black"/>
                <a:cs typeface="Cooper Black"/>
              </a:rPr>
              <a:t>quoting verses from God’s 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2487</Words>
  <Application>Microsoft Macintosh PowerPoint</Application>
  <PresentationFormat>On-screen Show (4:3)</PresentationFormat>
  <Paragraphs>250</Paragraphs>
  <Slides>41</Slides>
  <Notes>0</Notes>
  <HiddenSlides>0</HiddenSlides>
  <MMClips>0</MMClips>
  <ScaleCrop>false</ScaleCrop>
  <HeadingPairs>
    <vt:vector size="4" baseType="variant">
      <vt:variant>
        <vt:lpstr>Design Template</vt:lpstr>
      </vt:variant>
      <vt:variant>
        <vt:i4>6</vt:i4>
      </vt:variant>
      <vt:variant>
        <vt:lpstr>Slide Titles</vt:lpstr>
      </vt:variant>
      <vt:variant>
        <vt:i4>41</vt:i4>
      </vt:variant>
    </vt:vector>
  </HeadingPairs>
  <TitlesOfParts>
    <vt:vector size="47" baseType="lpstr">
      <vt:lpstr>Office Theme</vt:lpstr>
      <vt:lpstr>Slipstream</vt:lpstr>
      <vt:lpstr>Equity</vt:lpstr>
      <vt:lpstr>Elemental</vt:lpstr>
      <vt:lpstr>Thatch</vt:lpstr>
      <vt:lpstr>Horizon</vt:lpstr>
      <vt:lpstr>Why Do We  Celebrate Christmas?</vt:lpstr>
      <vt:lpstr>Slide 2</vt:lpstr>
      <vt:lpstr>Why have 4 biographies?</vt:lpstr>
      <vt:lpstr>Why have 4 biographies?</vt:lpstr>
      <vt:lpstr>Why have 4 biographies?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Why did Jesus have to die?</vt:lpstr>
      <vt:lpstr>Why did Jesus rise from the dead?</vt:lpstr>
      <vt:lpstr>The Two Adams</vt:lpstr>
      <vt:lpstr>Compare</vt:lpstr>
      <vt:lpstr>Slide 37</vt:lpstr>
      <vt:lpstr>How do we get that life?</vt:lpstr>
      <vt:lpstr>Slide 39</vt:lpstr>
      <vt:lpstr>Slide 40</vt:lpstr>
      <vt:lpstr>FREE!</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celebrate Christmas?</dc:title>
  <dc:creator>Bill Perry</dc:creator>
  <cp:lastModifiedBy>Bill Perry</cp:lastModifiedBy>
  <cp:revision>41</cp:revision>
  <dcterms:created xsi:type="dcterms:W3CDTF">2016-01-14T19:28:17Z</dcterms:created>
  <dcterms:modified xsi:type="dcterms:W3CDTF">2016-01-14T19:28:36Z</dcterms:modified>
</cp:coreProperties>
</file>