
<file path=[Content_Types].xml><?xml version="1.0" encoding="utf-8"?>
<Types xmlns="http://schemas.openxmlformats.org/package/2006/content-types">
  <Override PartName="/ppt/slides/slide41.xml" ContentType="application/vnd.openxmlformats-officedocument.presentationml.slide+xml"/>
  <Override PartName="/ppt/slideLayouts/slideLayout67.xml" ContentType="application/vnd.openxmlformats-officedocument.presentationml.slideLayout+xml"/>
  <Override PartName="/ppt/slideLayouts/slideLayout90.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Layouts/slideLayout77.xml" ContentType="application/vnd.openxmlformats-officedocument.presentationml.slideLayout+xml"/>
  <Override PartName="/ppt/slides/slide60.xml" ContentType="application/vnd.openxmlformats-officedocument.presentationml.slide+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slides/slide47.xml" ContentType="application/vnd.openxmlformats-officedocument.presentationml.slide+xml"/>
  <Override PartName="/ppt/slides/slide56.xml" ContentType="application/vnd.openxmlformats-officedocument.presentationml.slide+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s/slide75.xml" ContentType="application/vnd.openxmlformats-officedocument.presentationml.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slideLayouts/slideLayout68.xml" ContentType="application/vnd.openxmlformats-officedocument.presentationml.slideLayout+xml"/>
  <Override PartName="/ppt/slideLayouts/slideLayout91.xml" ContentType="application/vnd.openxmlformats-officedocument.presentationml.slideLayout+xml"/>
  <Override PartName="/ppt/slides/slide51.xml" ContentType="application/vnd.openxmlformats-officedocument.presentationml.slide+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Layouts/slideLayout88.xml" ContentType="application/vnd.openxmlformats-officedocument.presentationml.slideLayout+xml"/>
  <Override PartName="/ppt/slides/slide38.xml" ContentType="application/vnd.openxmlformats-officedocument.presentationml.slide+xml"/>
  <Override PartName="/ppt/slides/slide71.xml" ContentType="application/vnd.openxmlformats-officedocument.presentationml.slide+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s/slide76.xml" ContentType="application/vnd.openxmlformats-officedocument.presentationml.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92.xml" ContentType="application/vnd.openxmlformats-officedocument.presentationml.slideLayout+xml"/>
  <Override PartName="/ppt/slides/slide52.xml" ContentType="application/vnd.openxmlformats-officedocument.presentationml.slide+xml"/>
  <Default Extension="wdp" ContentType="image/vnd.ms-photo"/>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s/slide15.xml" ContentType="application/vnd.openxmlformats-officedocument.presentationml.slide+xml"/>
  <Override PartName="/ppt/slideLayouts/slideLayout74.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slideLayouts/slideLayout93.xml" ContentType="application/vnd.openxmlformats-officedocument.presentationml.slideLayout+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s/slide72.xml" ContentType="application/vnd.openxmlformats-officedocument.presentationml.slide+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59.xml" ContentType="application/vnd.openxmlformats-officedocument.presentationml.slide+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Layouts/slideLayout22.xml" ContentType="application/vnd.openxmlformats-officedocument.presentationml.slideLayout+xml"/>
  <Override PartName="/ppt/slides/slide73.xml" ContentType="application/vnd.openxmlformats-officedocument.presentationml.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slideLayouts/slideLayout23.xml" ContentType="application/vnd.openxmlformats-officedocument.presentationml.slideLayout+xml"/>
  <Override PartName="/ppt/slides/slide74.xml" ContentType="application/vnd.openxmlformats-officedocument.presentationml.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handoutMasterIdLst>
    <p:handoutMasterId r:id="rId86"/>
  </p:handoutMasterIdLst>
  <p:sldIdLst>
    <p:sldId id="331" r:id="rId10"/>
    <p:sldId id="344" r:id="rId11"/>
    <p:sldId id="258" r:id="rId12"/>
    <p:sldId id="259" r:id="rId13"/>
    <p:sldId id="260" r:id="rId14"/>
    <p:sldId id="261" r:id="rId15"/>
    <p:sldId id="262" r:id="rId16"/>
    <p:sldId id="263" r:id="rId17"/>
    <p:sldId id="264" r:id="rId18"/>
    <p:sldId id="333" r:id="rId19"/>
    <p:sldId id="334" r:id="rId20"/>
    <p:sldId id="335" r:id="rId21"/>
    <p:sldId id="336" r:id="rId22"/>
    <p:sldId id="337" r:id="rId23"/>
    <p:sldId id="339" r:id="rId24"/>
    <p:sldId id="340" r:id="rId25"/>
    <p:sldId id="341" r:id="rId26"/>
    <p:sldId id="342" r:id="rId27"/>
    <p:sldId id="343" r:id="rId28"/>
    <p:sldId id="287" r:id="rId29"/>
    <p:sldId id="277" r:id="rId30"/>
    <p:sldId id="278" r:id="rId31"/>
    <p:sldId id="279" r:id="rId32"/>
    <p:sldId id="280" r:id="rId33"/>
    <p:sldId id="281" r:id="rId34"/>
    <p:sldId id="282" r:id="rId35"/>
    <p:sldId id="283" r:id="rId36"/>
    <p:sldId id="284" r:id="rId37"/>
    <p:sldId id="285" r:id="rId38"/>
    <p:sldId id="286"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47" r:id="rId53"/>
    <p:sldId id="345" r:id="rId54"/>
    <p:sldId id="302" r:id="rId55"/>
    <p:sldId id="349"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46" r:id="rId81"/>
    <p:sldId id="315" r:id="rId82"/>
    <p:sldId id="328" r:id="rId83"/>
    <p:sldId id="329" r:id="rId84"/>
    <p:sldId id="332" r:id="rId85"/>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scaleToFitPaper="1" frameSlides="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E99233"/>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18" d="100"/>
          <a:sy n="118" d="100"/>
        </p:scale>
        <p:origin x="-1840" y="-416"/>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handoutMaster" Target="handoutMasters/handout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9CDBB9-0A36-BC48-9D50-3FBEC0413110}" type="datetimeFigureOut">
              <a:rPr lang="en-US" smtClean="0"/>
              <a:pPr/>
              <a:t>9/21/16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D44A9E-91BE-9347-A4AB-DD6DADBC49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058400" cy="5181600"/>
          </a:xfrm>
          <a:prstGeom prst="rect">
            <a:avLst/>
          </a:prstGeom>
        </p:spPr>
      </p:pic>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
        <p:nvSpPr>
          <p:cNvPr id="3" name="Subtitle 2"/>
          <p:cNvSpPr>
            <a:spLocks noGrp="1"/>
          </p:cNvSpPr>
          <p:nvPr>
            <p:ph type="subTitle" idx="1"/>
          </p:nvPr>
        </p:nvSpPr>
        <p:spPr>
          <a:xfrm>
            <a:off x="1341120" y="4404360"/>
            <a:ext cx="7040880" cy="1986280"/>
          </a:xfrm>
        </p:spPr>
        <p:txBody>
          <a:bodyPr>
            <a:normAutofit/>
          </a:bodyPr>
          <a:lstStyle>
            <a:lvl1pPr marL="0" indent="0" algn="ctr">
              <a:buNone/>
              <a:defRPr sz="1900" baseline="0">
                <a:solidFill>
                  <a:schemeClr val="tx2"/>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754380" y="2275607"/>
            <a:ext cx="8549640" cy="1666028"/>
          </a:xfrm>
        </p:spPr>
        <p:txBody>
          <a:bodyPr/>
          <a:lstStyle>
            <a:lvl1pPr algn="ctr">
              <a:defRPr sz="360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311256"/>
            <a:ext cx="8717280" cy="12954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
        <p:nvSpPr>
          <p:cNvPr id="8" name="Content Placeholder 7"/>
          <p:cNvSpPr>
            <a:spLocks noGrp="1"/>
          </p:cNvSpPr>
          <p:nvPr>
            <p:ph sz="quarter" idx="13"/>
          </p:nvPr>
        </p:nvSpPr>
        <p:spPr>
          <a:xfrm>
            <a:off x="670560" y="1813560"/>
            <a:ext cx="871728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561" y="5624196"/>
            <a:ext cx="8673624" cy="1543685"/>
          </a:xfrm>
        </p:spPr>
        <p:txBody>
          <a:bodyPr anchor="t"/>
          <a:lstStyle>
            <a:lvl1pPr algn="l">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70561" y="3923984"/>
            <a:ext cx="8673624" cy="1700212"/>
          </a:xfrm>
        </p:spPr>
        <p:txBody>
          <a:bodyPr anchor="b">
            <a:normAutofit/>
          </a:bodyPr>
          <a:lstStyle>
            <a:lvl1pPr marL="0" indent="0">
              <a:buNone/>
              <a:defRPr sz="1900" baseline="0">
                <a:solidFill>
                  <a:schemeClr val="tx2"/>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70560" y="1813560"/>
            <a:ext cx="4107180" cy="466344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280660" y="1813560"/>
            <a:ext cx="4107180" cy="466344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70560" y="311256"/>
            <a:ext cx="8717280" cy="12954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280660" y="2504440"/>
            <a:ext cx="4107180" cy="39725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70560" y="2504440"/>
            <a:ext cx="4107180" cy="39725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70560" y="311256"/>
            <a:ext cx="8717280" cy="1295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0560" y="1813560"/>
            <a:ext cx="4107180" cy="651298"/>
          </a:xfrm>
        </p:spPr>
        <p:txBody>
          <a:bodyPr anchor="b">
            <a:normAutofit/>
          </a:bodyPr>
          <a:lstStyle>
            <a:lvl1pPr marL="0" indent="0">
              <a:buNone/>
              <a:defRPr sz="1900" b="0" i="0" baseline="0">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5" name="Text Placeholder 4"/>
          <p:cNvSpPr>
            <a:spLocks noGrp="1"/>
          </p:cNvSpPr>
          <p:nvPr>
            <p:ph type="body" sz="quarter" idx="3"/>
          </p:nvPr>
        </p:nvSpPr>
        <p:spPr>
          <a:xfrm>
            <a:off x="5280660" y="1813560"/>
            <a:ext cx="4107180" cy="651298"/>
          </a:xfrm>
        </p:spPr>
        <p:txBody>
          <a:bodyPr anchor="b">
            <a:normAutofit/>
          </a:bodyPr>
          <a:lstStyle>
            <a:lvl1pPr marL="0" indent="0">
              <a:buNone/>
              <a:defRPr sz="1900" b="0" i="0" baseline="0">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560" y="311256"/>
            <a:ext cx="8717280" cy="1295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358640" y="1640840"/>
            <a:ext cx="5113020" cy="4836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73913" y="1640840"/>
            <a:ext cx="3268980" cy="1243584"/>
          </a:xfrm>
        </p:spPr>
        <p:txBody>
          <a:bodyPr anchor="b"/>
          <a:lstStyle>
            <a:lvl1pPr algn="l">
              <a:defRPr sz="20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73913" y="2887610"/>
            <a:ext cx="3268980" cy="3589390"/>
          </a:xfrm>
        </p:spPr>
        <p:txBody>
          <a:bodyPr tIns="10188">
            <a:normAutofit/>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0058400" cy="7772400"/>
          </a:xfrm>
          <a:prstGeom prst="rect">
            <a:avLst/>
          </a:prstGeom>
        </p:spPr>
      </p:pic>
      <p:sp>
        <p:nvSpPr>
          <p:cNvPr id="2" name="Title 1"/>
          <p:cNvSpPr>
            <a:spLocks noGrp="1"/>
          </p:cNvSpPr>
          <p:nvPr>
            <p:ph type="title"/>
          </p:nvPr>
        </p:nvSpPr>
        <p:spPr>
          <a:xfrm>
            <a:off x="670560" y="1640840"/>
            <a:ext cx="3268980" cy="1243584"/>
          </a:xfrm>
        </p:spPr>
        <p:txBody>
          <a:bodyPr anchor="b"/>
          <a:lstStyle>
            <a:lvl1pPr algn="l">
              <a:defRPr sz="20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23078" y="1640840"/>
            <a:ext cx="3761842" cy="3938016"/>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200" baseline="0">
                <a:solidFill>
                  <a:schemeClr val="tx1">
                    <a:lumMod val="65000"/>
                  </a:schemeClr>
                </a:solidFill>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70560" y="2887609"/>
            <a:ext cx="3268980" cy="2725790"/>
          </a:xfrm>
        </p:spPr>
        <p:txBody>
          <a:bodyPr tIns="10188">
            <a:normAutofit/>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81523D-4E79-F54B-ADDF-D07B82731841}" type="datetimeFigureOut">
              <a:rPr lang="en-US" smtClean="0"/>
              <a:pPr/>
              <a:t>9/21/16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AEBF2CF-1A56-A24B-BE9D-230A215FD5ED}"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2AEBF2CF-1A56-A24B-BE9D-230A215FD5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4540"/>
            <a:ext cx="9974580" cy="780784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
        <p:nvSpPr>
          <p:cNvPr id="113" name="Rectangle 112"/>
          <p:cNvSpPr/>
          <p:nvPr/>
        </p:nvSpPr>
        <p:spPr>
          <a:xfrm>
            <a:off x="0" y="2159000"/>
            <a:ext cx="5448300" cy="354076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331720"/>
            <a:ext cx="5281533" cy="3197120"/>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51460" y="2414482"/>
            <a:ext cx="4861560" cy="1813704"/>
          </a:xfrm>
        </p:spPr>
        <p:txBody>
          <a:bodyPr anchor="b">
            <a:normAutofit/>
          </a:bodyPr>
          <a:lstStyle>
            <a:lvl1pPr algn="l">
              <a:defRPr sz="4000" b="1" cap="none" spc="45"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1460" y="4231640"/>
            <a:ext cx="4861560" cy="1209040"/>
          </a:xfrm>
        </p:spPr>
        <p:txBody>
          <a:bodyPr>
            <a:normAutofit/>
          </a:bodyPr>
          <a:lstStyle>
            <a:lvl1pPr marL="0" indent="0" algn="l">
              <a:buNone/>
              <a:defRPr sz="2500">
                <a:solidFill>
                  <a:srgbClr val="FFFFFF"/>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4542"/>
            <a:ext cx="9974579" cy="5492496"/>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885990"/>
            <a:ext cx="10058400" cy="2159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972350"/>
            <a:ext cx="10058400" cy="1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956831"/>
            <a:ext cx="10058400" cy="1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02920" y="6370880"/>
            <a:ext cx="9136380" cy="469936"/>
          </a:xfrm>
        </p:spPr>
        <p:txBody>
          <a:bodyPr anchor="t"/>
          <a:lstStyle>
            <a:lvl1pPr marL="0" indent="0">
              <a:buNone/>
              <a:defRPr sz="2200">
                <a:solidFill>
                  <a:srgbClr val="FFFFFF"/>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502920" y="5058710"/>
            <a:ext cx="9136380" cy="12954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AEBF2CF-1A56-A24B-BE9D-230A215FD5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lgn="ctr">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lgn="ctr">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309457"/>
            <a:ext cx="6035040"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
        <p:nvSpPr>
          <p:cNvPr id="37" name="Rectangle 36"/>
          <p:cNvSpPr/>
          <p:nvPr/>
        </p:nvSpPr>
        <p:spPr>
          <a:xfrm>
            <a:off x="0" y="1772107"/>
            <a:ext cx="3037637" cy="3754933"/>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90681" y="3650864"/>
            <a:ext cx="3419856" cy="87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941373"/>
            <a:ext cx="2916936" cy="1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364683"/>
            <a:ext cx="2916936" cy="1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7640" y="2155546"/>
            <a:ext cx="2615184" cy="1554480"/>
          </a:xfrm>
        </p:spPr>
        <p:txBody>
          <a:bodyPr anchor="b">
            <a:normAutofit/>
          </a:bodyPr>
          <a:lstStyle>
            <a:lvl1pPr algn="l" defTabSz="1018824" rtl="0" eaLnBrk="1" latinLnBrk="0" hangingPunct="1">
              <a:spcBef>
                <a:spcPct val="0"/>
              </a:spcBef>
              <a:buNone/>
              <a:tabLst>
                <a:tab pos="4268097" algn="l"/>
              </a:tabLst>
              <a:defRPr lang="en-US" sz="2900" b="1" kern="1200" cap="none" spc="22"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67640" y="3710026"/>
            <a:ext cx="2615184" cy="1554480"/>
          </a:xfrm>
        </p:spPr>
        <p:txBody>
          <a:bodyPr>
            <a:normAutofit/>
          </a:bodyPr>
          <a:lstStyle>
            <a:lvl1pPr marL="0" indent="0">
              <a:buNone/>
              <a:defRPr sz="2000">
                <a:solidFill>
                  <a:srgbClr val="FFFFFF"/>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520440" y="431800"/>
            <a:ext cx="6118860" cy="639064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
        <p:nvSpPr>
          <p:cNvPr id="33" name="Rectangle 32"/>
          <p:cNvSpPr/>
          <p:nvPr/>
        </p:nvSpPr>
        <p:spPr>
          <a:xfrm>
            <a:off x="0" y="1772107"/>
            <a:ext cx="3037637" cy="3754933"/>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90681" y="3650864"/>
            <a:ext cx="3419856" cy="87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941373"/>
            <a:ext cx="2916936" cy="1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5364683"/>
            <a:ext cx="2916936" cy="1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0993" y="2159000"/>
            <a:ext cx="2615184" cy="1554480"/>
          </a:xfrm>
        </p:spPr>
        <p:txBody>
          <a:bodyPr anchor="b">
            <a:normAutofit/>
          </a:bodyPr>
          <a:lstStyle>
            <a:lvl1pPr algn="l">
              <a:defRPr sz="2900" b="1" cap="none" spc="22"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67640" y="3713480"/>
            <a:ext cx="2615184" cy="1554480"/>
          </a:xfrm>
        </p:spPr>
        <p:txBody>
          <a:bodyPr>
            <a:normAutofit/>
          </a:bodyPr>
          <a:lstStyle>
            <a:lvl1pPr marL="0" indent="0">
              <a:buNone/>
              <a:defRPr sz="2000">
                <a:solidFill>
                  <a:srgbClr val="FFFFFF"/>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5551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4282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2395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8821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688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2348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3203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8534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4994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3601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2564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9890760" y="3454"/>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284988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2" name="Rectangle 11"/>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Subtitle 8"/>
          <p:cNvSpPr>
            <a:spLocks noGrp="1"/>
          </p:cNvSpPr>
          <p:nvPr>
            <p:ph type="subTitle" idx="1"/>
          </p:nvPr>
        </p:nvSpPr>
        <p:spPr>
          <a:xfrm>
            <a:off x="1508760" y="3195320"/>
            <a:ext cx="7040880" cy="1986280"/>
          </a:xfrm>
        </p:spPr>
        <p:txBody>
          <a:bodyPr/>
          <a:lstStyle>
            <a:lvl1pPr marL="0" indent="0" algn="ctr">
              <a:buNone/>
              <a:defRPr sz="1800" b="1" cap="all" spc="279" baseline="0">
                <a:solidFill>
                  <a:schemeClr val="tx2"/>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81523D-4E79-F54B-ADDF-D07B82731841}" type="datetimeFigureOut">
              <a:rPr lang="en-US" smtClean="0"/>
              <a:pPr/>
              <a:t>9/21/16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70993" y="2742794"/>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0" name="Rectangle 9"/>
          <p:cNvSpPr>
            <a:spLocks noChangeArrowheads="1"/>
          </p:cNvSpPr>
          <p:nvPr/>
        </p:nvSpPr>
        <p:spPr bwMode="auto">
          <a:xfrm>
            <a:off x="167640" y="172720"/>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3" name="Oval 12"/>
          <p:cNvSpPr/>
          <p:nvPr/>
        </p:nvSpPr>
        <p:spPr>
          <a:xfrm>
            <a:off x="4693920" y="2397354"/>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4" name="Oval 13"/>
          <p:cNvSpPr/>
          <p:nvPr/>
        </p:nvSpPr>
        <p:spPr>
          <a:xfrm>
            <a:off x="4797857" y="2504440"/>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9" name="Slide Number Placeholder 28"/>
          <p:cNvSpPr>
            <a:spLocks noGrp="1"/>
          </p:cNvSpPr>
          <p:nvPr>
            <p:ph type="sldNum" sz="quarter" idx="12"/>
          </p:nvPr>
        </p:nvSpPr>
        <p:spPr>
          <a:xfrm>
            <a:off x="4777740" y="2492711"/>
            <a:ext cx="502920" cy="500168"/>
          </a:xfrm>
        </p:spPr>
        <p:txBody>
          <a:bodyPr/>
          <a:lstStyle>
            <a:lvl1pPr>
              <a:defRPr>
                <a:solidFill>
                  <a:schemeClr val="accent3">
                    <a:shade val="75000"/>
                  </a:schemeClr>
                </a:solidFill>
              </a:defRPr>
            </a:lvl1pPr>
          </a:lstStyle>
          <a:p>
            <a:fld id="{2AEBF2CF-1A56-A24B-BE9D-230A215FD5ED}" type="slidenum">
              <a:rPr lang="en-US" smtClean="0"/>
              <a:pPr/>
              <a:t>‹#›</a:t>
            </a:fld>
            <a:endParaRPr lang="en-US"/>
          </a:p>
        </p:txBody>
      </p:sp>
      <p:sp>
        <p:nvSpPr>
          <p:cNvPr id="8" name="Title 7"/>
          <p:cNvSpPr>
            <a:spLocks noGrp="1"/>
          </p:cNvSpPr>
          <p:nvPr>
            <p:ph type="ctrTitle"/>
          </p:nvPr>
        </p:nvSpPr>
        <p:spPr>
          <a:xfrm>
            <a:off x="754380" y="431800"/>
            <a:ext cx="8549640" cy="1986280"/>
          </a:xfrm>
        </p:spPr>
        <p:txBody>
          <a:bodyPr anchor="b"/>
          <a:lstStyle>
            <a:lvl1pPr>
              <a:defRPr sz="47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797857" y="1163222"/>
            <a:ext cx="502920" cy="500168"/>
          </a:xfrm>
        </p:spPr>
        <p:txBody>
          <a:bodyPr/>
          <a:lstStyle/>
          <a:p>
            <a:fld id="{2AEBF2CF-1A56-A24B-BE9D-230A215FD5ED}" type="slidenum">
              <a:rPr lang="en-US" smtClean="0"/>
              <a:pPr/>
              <a:t>‹#›</a:t>
            </a:fld>
            <a:endParaRPr lang="en-US"/>
          </a:p>
        </p:txBody>
      </p:sp>
      <p:sp>
        <p:nvSpPr>
          <p:cNvPr id="8" name="Content Placeholder 7"/>
          <p:cNvSpPr>
            <a:spLocks noGrp="1"/>
          </p:cNvSpPr>
          <p:nvPr>
            <p:ph sz="quarter" idx="1"/>
          </p:nvPr>
        </p:nvSpPr>
        <p:spPr>
          <a:xfrm>
            <a:off x="331927" y="1730654"/>
            <a:ext cx="9354312" cy="5181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5" name="Rectangle 14"/>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9890760" y="2159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167640" y="2590800"/>
            <a:ext cx="9716414" cy="3454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2" name="Rectangle 11"/>
          <p:cNvSpPr>
            <a:spLocks noChangeArrowheads="1"/>
          </p:cNvSpPr>
          <p:nvPr/>
        </p:nvSpPr>
        <p:spPr bwMode="auto">
          <a:xfrm>
            <a:off x="170993" y="161332"/>
            <a:ext cx="9716414" cy="2424989"/>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3" name="Text Placeholder 2"/>
          <p:cNvSpPr>
            <a:spLocks noGrp="1"/>
          </p:cNvSpPr>
          <p:nvPr>
            <p:ph type="body" idx="1"/>
          </p:nvPr>
        </p:nvSpPr>
        <p:spPr>
          <a:xfrm>
            <a:off x="1505269" y="3108960"/>
            <a:ext cx="7128191" cy="1896322"/>
          </a:xfrm>
        </p:spPr>
        <p:txBody>
          <a:bodyPr anchor="t"/>
          <a:lstStyle>
            <a:lvl1pPr marL="0" indent="0" algn="ctr">
              <a:buNone/>
              <a:defRPr sz="1800" b="1" cap="all" spc="279" baseline="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4" name="Rectangle 13"/>
          <p:cNvSpPr>
            <a:spLocks noChangeArrowheads="1"/>
          </p:cNvSpPr>
          <p:nvPr/>
        </p:nvSpPr>
        <p:spPr bwMode="auto">
          <a:xfrm>
            <a:off x="167640" y="172720"/>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Straight Connector 7"/>
          <p:cNvSpPr>
            <a:spLocks noChangeShapeType="1"/>
          </p:cNvSpPr>
          <p:nvPr/>
        </p:nvSpPr>
        <p:spPr bwMode="auto">
          <a:xfrm>
            <a:off x="167640" y="2763520"/>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0" name="Oval 9"/>
          <p:cNvSpPr/>
          <p:nvPr/>
        </p:nvSpPr>
        <p:spPr>
          <a:xfrm>
            <a:off x="4693920" y="2397354"/>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1" name="Oval 10"/>
          <p:cNvSpPr/>
          <p:nvPr/>
        </p:nvSpPr>
        <p:spPr>
          <a:xfrm>
            <a:off x="4797857" y="2504440"/>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6" name="Slide Number Placeholder 5"/>
          <p:cNvSpPr>
            <a:spLocks noGrp="1"/>
          </p:cNvSpPr>
          <p:nvPr>
            <p:ph type="sldNum" sz="quarter" idx="12"/>
          </p:nvPr>
        </p:nvSpPr>
        <p:spPr>
          <a:xfrm>
            <a:off x="4777740" y="2492711"/>
            <a:ext cx="502920" cy="500168"/>
          </a:xfrm>
        </p:spPr>
        <p:txBody>
          <a:bodyPr/>
          <a:lstStyle>
            <a:lvl1pPr>
              <a:defRPr>
                <a:solidFill>
                  <a:schemeClr val="accent3">
                    <a:shade val="75000"/>
                  </a:schemeClr>
                </a:solidFill>
              </a:defRPr>
            </a:lvl1pPr>
          </a:lstStyle>
          <a:p>
            <a:fld id="{2AEBF2CF-1A56-A24B-BE9D-230A215FD5ED}" type="slidenum">
              <a:rPr lang="en-US" smtClean="0"/>
              <a:pPr/>
              <a:t>‹#›</a:t>
            </a:fld>
            <a:endParaRPr lang="en-US"/>
          </a:p>
        </p:txBody>
      </p:sp>
      <p:sp>
        <p:nvSpPr>
          <p:cNvPr id="2" name="Title 1"/>
          <p:cNvSpPr>
            <a:spLocks noGrp="1"/>
          </p:cNvSpPr>
          <p:nvPr>
            <p:ph type="title"/>
          </p:nvPr>
        </p:nvSpPr>
        <p:spPr>
          <a:xfrm>
            <a:off x="794544" y="604520"/>
            <a:ext cx="8549640" cy="1727200"/>
          </a:xfrm>
        </p:spPr>
        <p:txBody>
          <a:bodyPr anchor="b"/>
          <a:lstStyle>
            <a:lvl1pPr algn="ctr">
              <a:buNone/>
              <a:defRPr sz="47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1927" y="259080"/>
            <a:ext cx="9387840" cy="860146"/>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370320" y="7264603"/>
            <a:ext cx="3349447" cy="414528"/>
          </a:xfrm>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
        <p:nvSpPr>
          <p:cNvPr id="8" name="Straight Connector 7"/>
          <p:cNvSpPr>
            <a:spLocks noChangeShapeType="1"/>
          </p:cNvSpPr>
          <p:nvPr/>
        </p:nvSpPr>
        <p:spPr bwMode="auto">
          <a:xfrm flipV="1">
            <a:off x="5019389" y="1785739"/>
            <a:ext cx="9813" cy="5462165"/>
          </a:xfrm>
          <a:prstGeom prst="line">
            <a:avLst/>
          </a:prstGeom>
          <a:noFill/>
          <a:ln w="9525" cap="flat" cmpd="sng" algn="ctr">
            <a:solidFill>
              <a:schemeClr val="tx2"/>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0" name="Content Placeholder 9"/>
          <p:cNvSpPr>
            <a:spLocks noGrp="1"/>
          </p:cNvSpPr>
          <p:nvPr>
            <p:ph sz="half" idx="1"/>
          </p:nvPr>
        </p:nvSpPr>
        <p:spPr>
          <a:xfrm>
            <a:off x="331927" y="1554480"/>
            <a:ext cx="4442460" cy="5305958"/>
          </a:xfrm>
        </p:spPr>
        <p:txBody>
          <a:bodyPr/>
          <a:lstStyle>
            <a:lvl1pPr>
              <a:defRPr sz="28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5280660" y="1554480"/>
            <a:ext cx="4442460" cy="5305958"/>
          </a:xfrm>
        </p:spPr>
        <p:txBody>
          <a:bodyPr/>
          <a:lstStyle>
            <a:lvl1pPr>
              <a:defRPr sz="28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5029200" y="2493645"/>
            <a:ext cx="0" cy="4746346"/>
          </a:xfrm>
          <a:prstGeom prst="line">
            <a:avLst/>
          </a:prstGeom>
          <a:noFill/>
          <a:ln w="9525" cap="flat" cmpd="sng" algn="ctr">
            <a:solidFill>
              <a:schemeClr val="tx2"/>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20" name="Rectangle 19"/>
          <p:cNvSpPr>
            <a:spLocks noChangeArrowheads="1"/>
          </p:cNvSpPr>
          <p:nvPr/>
        </p:nvSpPr>
        <p:spPr bwMode="white">
          <a:xfrm>
            <a:off x="0" y="0"/>
            <a:ext cx="10058400" cy="16408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21" name="Rectangle 20"/>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22" name="Rectangle 21"/>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1" name="Rectangle 10"/>
          <p:cNvSpPr/>
          <p:nvPr/>
        </p:nvSpPr>
        <p:spPr>
          <a:xfrm>
            <a:off x="167640" y="1554480"/>
            <a:ext cx="9716414" cy="10363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3" name="Rectangle 12"/>
          <p:cNvSpPr>
            <a:spLocks noChangeArrowheads="1"/>
          </p:cNvSpPr>
          <p:nvPr/>
        </p:nvSpPr>
        <p:spPr bwMode="auto">
          <a:xfrm>
            <a:off x="160516" y="7243877"/>
            <a:ext cx="9716414" cy="3523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3" name="Text Placeholder 2"/>
          <p:cNvSpPr>
            <a:spLocks noGrp="1"/>
          </p:cNvSpPr>
          <p:nvPr>
            <p:ph type="body" idx="1"/>
          </p:nvPr>
        </p:nvSpPr>
        <p:spPr>
          <a:xfrm>
            <a:off x="331927" y="1727200"/>
            <a:ext cx="4444207" cy="8307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500" b="1" dirty="0" smtClean="0">
                <a:solidFill>
                  <a:srgbClr val="FFFFFF"/>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70463" y="1727200"/>
            <a:ext cx="4445953" cy="829056"/>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500" b="1"/>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a:xfrm>
            <a:off x="335280" y="7264603"/>
            <a:ext cx="3939540" cy="414528"/>
          </a:xfrm>
        </p:spPr>
        <p:txBody>
          <a:bodyPr/>
          <a:lstStyle/>
          <a:p>
            <a:endParaRPr lang="en-US"/>
          </a:p>
        </p:txBody>
      </p:sp>
      <p:sp>
        <p:nvSpPr>
          <p:cNvPr id="15" name="Straight Connector 14"/>
          <p:cNvSpPr>
            <a:spLocks noChangeShapeType="1"/>
          </p:cNvSpPr>
          <p:nvPr/>
        </p:nvSpPr>
        <p:spPr bwMode="auto">
          <a:xfrm>
            <a:off x="167640" y="1450848"/>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24" name="Content Placeholder 23"/>
          <p:cNvSpPr>
            <a:spLocks noGrp="1"/>
          </p:cNvSpPr>
          <p:nvPr>
            <p:ph sz="quarter" idx="2"/>
          </p:nvPr>
        </p:nvSpPr>
        <p:spPr>
          <a:xfrm>
            <a:off x="331927" y="2800901"/>
            <a:ext cx="4445813" cy="432752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5280660" y="2800901"/>
            <a:ext cx="4442460" cy="433181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693920" y="1083507"/>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7" name="Oval 26"/>
          <p:cNvSpPr/>
          <p:nvPr/>
        </p:nvSpPr>
        <p:spPr>
          <a:xfrm>
            <a:off x="4797857" y="1190594"/>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9" name="Slide Number Placeholder 8"/>
          <p:cNvSpPr>
            <a:spLocks noGrp="1"/>
          </p:cNvSpPr>
          <p:nvPr>
            <p:ph type="sldNum" sz="quarter" idx="12"/>
          </p:nvPr>
        </p:nvSpPr>
        <p:spPr>
          <a:xfrm>
            <a:off x="4777740" y="1181406"/>
            <a:ext cx="502920" cy="500168"/>
          </a:xfrm>
        </p:spPr>
        <p:txBody>
          <a:bodyPr/>
          <a:lstStyle>
            <a:lvl1pPr algn="ctr">
              <a:defRPr/>
            </a:lvl1pPr>
          </a:lstStyle>
          <a:p>
            <a:fld id="{2AEBF2CF-1A56-A24B-BE9D-230A215FD5E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777740" y="1174157"/>
            <a:ext cx="502920" cy="500168"/>
          </a:xfrm>
        </p:spPr>
        <p:txBody>
          <a:bodyPr/>
          <a:lstStyle/>
          <a:p>
            <a:fld id="{2AEBF2CF-1A56-A24B-BE9D-230A215FD5ED}"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8" name="Rectangle 7"/>
          <p:cNvSpPr>
            <a:spLocks noChangeArrowheads="1"/>
          </p:cNvSpPr>
          <p:nvPr/>
        </p:nvSpPr>
        <p:spPr bwMode="white">
          <a:xfrm>
            <a:off x="0" y="0"/>
            <a:ext cx="10058400" cy="17617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0" name="Rectangle 9"/>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Rectangle 8"/>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5" name="Rectangle 4"/>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6" name="Rectangle 5"/>
          <p:cNvSpPr>
            <a:spLocks noChangeArrowheads="1"/>
          </p:cNvSpPr>
          <p:nvPr/>
        </p:nvSpPr>
        <p:spPr bwMode="auto">
          <a:xfrm>
            <a:off x="167640" y="179629"/>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693920" y="7167880"/>
            <a:ext cx="670560" cy="500167"/>
          </a:xfrm>
        </p:spPr>
        <p:txBody>
          <a:bodyPr/>
          <a:lstStyle>
            <a:lvl1pPr>
              <a:defRPr>
                <a:solidFill>
                  <a:srgbClr val="FFFFFF"/>
                </a:solidFill>
              </a:defRPr>
            </a:lvl1pPr>
          </a:lstStyle>
          <a:p>
            <a:fld id="{2AEBF2CF-1A56-A24B-BE9D-230A215FD5ED}"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7640" y="172720"/>
            <a:ext cx="9716414" cy="34544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5" name="Rectangle 14"/>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13472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7" name="Rectangle 16"/>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3" name="Rectangle 12"/>
          <p:cNvSpPr/>
          <p:nvPr/>
        </p:nvSpPr>
        <p:spPr>
          <a:xfrm>
            <a:off x="167640" y="690880"/>
            <a:ext cx="3017520" cy="66497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 name="Title 1"/>
          <p:cNvSpPr>
            <a:spLocks noGrp="1"/>
          </p:cNvSpPr>
          <p:nvPr>
            <p:ph type="title"/>
          </p:nvPr>
        </p:nvSpPr>
        <p:spPr>
          <a:xfrm>
            <a:off x="419100" y="1036320"/>
            <a:ext cx="2598420" cy="1122680"/>
          </a:xfrm>
        </p:spPr>
        <p:txBody>
          <a:bodyPr anchor="b">
            <a:noAutofit/>
          </a:bodyPr>
          <a:lstStyle>
            <a:lvl1pPr algn="l">
              <a:buNone/>
              <a:defRPr sz="25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19100" y="2245360"/>
            <a:ext cx="2598420" cy="4697625"/>
          </a:xfrm>
        </p:spPr>
        <p:txBody>
          <a:bodyPr/>
          <a:lstStyle>
            <a:lvl1pPr marL="0" indent="0">
              <a:spcAft>
                <a:spcPts val="1114"/>
              </a:spcAft>
              <a:buNone/>
              <a:defRPr sz="1800">
                <a:solidFill>
                  <a:srgbClr val="FFFFFF"/>
                </a:solidFill>
              </a:defRPr>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67640" y="172720"/>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9" name="Straight Connector 8"/>
          <p:cNvSpPr>
            <a:spLocks noChangeShapeType="1"/>
          </p:cNvSpPr>
          <p:nvPr/>
        </p:nvSpPr>
        <p:spPr bwMode="auto">
          <a:xfrm>
            <a:off x="167640" y="604520"/>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20" name="Content Placeholder 19"/>
          <p:cNvSpPr>
            <a:spLocks noGrp="1"/>
          </p:cNvSpPr>
          <p:nvPr>
            <p:ph sz="quarter" idx="1"/>
          </p:nvPr>
        </p:nvSpPr>
        <p:spPr>
          <a:xfrm>
            <a:off x="3436620" y="777240"/>
            <a:ext cx="6202680" cy="61315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424940" y="259080"/>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1" name="Oval 10"/>
          <p:cNvSpPr/>
          <p:nvPr/>
        </p:nvSpPr>
        <p:spPr>
          <a:xfrm>
            <a:off x="1528877" y="366167"/>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7" name="Slide Number Placeholder 6"/>
          <p:cNvSpPr>
            <a:spLocks noGrp="1"/>
          </p:cNvSpPr>
          <p:nvPr>
            <p:ph type="sldNum" sz="quarter" idx="12"/>
          </p:nvPr>
        </p:nvSpPr>
        <p:spPr>
          <a:xfrm>
            <a:off x="1508760" y="354437"/>
            <a:ext cx="502920" cy="500168"/>
          </a:xfrm>
        </p:spPr>
        <p:txBody>
          <a:bodyPr/>
          <a:lstStyle>
            <a:lvl1pPr>
              <a:defRPr>
                <a:solidFill>
                  <a:schemeClr val="accent3">
                    <a:shade val="75000"/>
                  </a:schemeClr>
                </a:solidFill>
              </a:defRPr>
            </a:lvl1pPr>
          </a:lstStyle>
          <a:p>
            <a:fld id="{2AEBF2CF-1A56-A24B-BE9D-230A215FD5ED}" type="slidenum">
              <a:rPr lang="en-US" smtClean="0"/>
              <a:pPr/>
              <a:t>‹#›</a:t>
            </a:fld>
            <a:endParaRPr lang="en-US"/>
          </a:p>
        </p:txBody>
      </p:sp>
      <p:sp>
        <p:nvSpPr>
          <p:cNvPr id="21" name="Rectangle 20"/>
          <p:cNvSpPr>
            <a:spLocks noChangeArrowheads="1"/>
          </p:cNvSpPr>
          <p:nvPr/>
        </p:nvSpPr>
        <p:spPr bwMode="auto">
          <a:xfrm>
            <a:off x="164287" y="7240170"/>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a:xfrm>
            <a:off x="331927" y="7265628"/>
            <a:ext cx="3721608" cy="414528"/>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7640" y="604520"/>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7" name="Rectangle 16"/>
          <p:cNvSpPr>
            <a:spLocks noChangeArrowheads="1"/>
          </p:cNvSpPr>
          <p:nvPr/>
        </p:nvSpPr>
        <p:spPr bwMode="white">
          <a:xfrm>
            <a:off x="0" y="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20" name="Rectangle 19"/>
          <p:cNvSpPr>
            <a:spLocks noChangeArrowheads="1"/>
          </p:cNvSpPr>
          <p:nvPr/>
        </p:nvSpPr>
        <p:spPr bwMode="auto">
          <a:xfrm>
            <a:off x="167640" y="172720"/>
            <a:ext cx="9716414" cy="34198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8" name="Rectangle 7"/>
          <p:cNvSpPr/>
          <p:nvPr/>
        </p:nvSpPr>
        <p:spPr>
          <a:xfrm>
            <a:off x="167640" y="690880"/>
            <a:ext cx="3017520" cy="66497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5" name="Rectangle 14"/>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2" name="Oval 11"/>
          <p:cNvSpPr/>
          <p:nvPr/>
        </p:nvSpPr>
        <p:spPr>
          <a:xfrm>
            <a:off x="1424940" y="259080"/>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3" name="Oval 12"/>
          <p:cNvSpPr/>
          <p:nvPr/>
        </p:nvSpPr>
        <p:spPr>
          <a:xfrm>
            <a:off x="1528877" y="366167"/>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7" name="Slide Number Placeholder 6"/>
          <p:cNvSpPr>
            <a:spLocks noGrp="1"/>
          </p:cNvSpPr>
          <p:nvPr>
            <p:ph type="sldNum" sz="quarter" idx="12"/>
          </p:nvPr>
        </p:nvSpPr>
        <p:spPr>
          <a:xfrm>
            <a:off x="1508760" y="354437"/>
            <a:ext cx="502920" cy="500168"/>
          </a:xfrm>
        </p:spPr>
        <p:txBody>
          <a:bodyPr/>
          <a:lstStyle/>
          <a:p>
            <a:fld id="{2AEBF2CF-1A56-A24B-BE9D-230A215FD5ED}" type="slidenum">
              <a:rPr lang="en-US" smtClean="0"/>
              <a:pPr/>
              <a:t>‹#›</a:t>
            </a:fld>
            <a:endParaRPr lang="en-US"/>
          </a:p>
        </p:txBody>
      </p:sp>
      <p:sp>
        <p:nvSpPr>
          <p:cNvPr id="2" name="Title 1"/>
          <p:cNvSpPr>
            <a:spLocks noGrp="1"/>
          </p:cNvSpPr>
          <p:nvPr>
            <p:ph type="title"/>
          </p:nvPr>
        </p:nvSpPr>
        <p:spPr>
          <a:xfrm>
            <a:off x="3300413" y="5699760"/>
            <a:ext cx="6454140" cy="1381760"/>
          </a:xfrm>
        </p:spPr>
        <p:txBody>
          <a:bodyPr anchor="t">
            <a:noAutofit/>
          </a:bodyPr>
          <a:lstStyle>
            <a:lvl1pPr algn="l">
              <a:buNone/>
              <a:defRPr sz="27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300413" y="690880"/>
            <a:ext cx="6454140" cy="4836160"/>
          </a:xfrm>
        </p:spPr>
        <p:txBody>
          <a:bodyPr/>
          <a:lstStyle>
            <a:lvl1pPr marL="0" indent="0">
              <a:buNone/>
              <a:defRPr sz="3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19100" y="1122680"/>
            <a:ext cx="2682240" cy="5958840"/>
          </a:xfrm>
        </p:spPr>
        <p:txBody>
          <a:bodyPr/>
          <a:lstStyle>
            <a:lvl1pPr marL="0" indent="0">
              <a:spcAft>
                <a:spcPts val="1114"/>
              </a:spcAft>
              <a:buFontTx/>
              <a:buNone/>
              <a:defRPr sz="1800">
                <a:solidFill>
                  <a:srgbClr val="FFFFFF"/>
                </a:solidFill>
              </a:defRPr>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64287" y="7240170"/>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5" name="Date Placeholder 4"/>
          <p:cNvSpPr>
            <a:spLocks noGrp="1"/>
          </p:cNvSpPr>
          <p:nvPr>
            <p:ph type="dt" sz="half" idx="10"/>
          </p:nvPr>
        </p:nvSpPr>
        <p:spPr>
          <a:xfrm>
            <a:off x="6366967" y="7258982"/>
            <a:ext cx="3349447" cy="414528"/>
          </a:xfrm>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a:xfrm>
            <a:off x="331927" y="7265628"/>
            <a:ext cx="3942893" cy="414528"/>
          </a:xfrm>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8" name="Rectangle 7"/>
          <p:cNvSpPr>
            <a:spLocks noChangeArrowheads="1"/>
          </p:cNvSpPr>
          <p:nvPr/>
        </p:nvSpPr>
        <p:spPr bwMode="white">
          <a:xfrm>
            <a:off x="7711440" y="0"/>
            <a:ext cx="234696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Rectangle 8"/>
          <p:cNvSpPr>
            <a:spLocks noChangeArrowheads="1"/>
          </p:cNvSpPr>
          <p:nvPr/>
        </p:nvSpPr>
        <p:spPr bwMode="white">
          <a:xfrm>
            <a:off x="0" y="0"/>
            <a:ext cx="10058400" cy="17617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0" name="Rectangle 9"/>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1" name="Rectangle 10"/>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2" name="Rectangle 11"/>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3" name="Straight Connector 12"/>
          <p:cNvSpPr>
            <a:spLocks noChangeShapeType="1"/>
          </p:cNvSpPr>
          <p:nvPr/>
        </p:nvSpPr>
        <p:spPr bwMode="auto">
          <a:xfrm rot="5400000">
            <a:off x="4319930" y="3715207"/>
            <a:ext cx="707806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4" name="Oval 13"/>
          <p:cNvSpPr/>
          <p:nvPr/>
        </p:nvSpPr>
        <p:spPr>
          <a:xfrm>
            <a:off x="7523683" y="3315865"/>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5" name="Oval 14"/>
          <p:cNvSpPr/>
          <p:nvPr/>
        </p:nvSpPr>
        <p:spPr>
          <a:xfrm>
            <a:off x="7627620" y="3422951"/>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6" name="Slide Number Placeholder 5"/>
          <p:cNvSpPr>
            <a:spLocks noGrp="1"/>
          </p:cNvSpPr>
          <p:nvPr>
            <p:ph type="sldNum" sz="quarter" idx="12"/>
          </p:nvPr>
        </p:nvSpPr>
        <p:spPr>
          <a:xfrm>
            <a:off x="7607503" y="3411222"/>
            <a:ext cx="502920" cy="500168"/>
          </a:xfrm>
        </p:spPr>
        <p:txBody>
          <a:bodyPr/>
          <a:lstStyle/>
          <a:p>
            <a:fld id="{2AEBF2CF-1A56-A24B-BE9D-230A215FD5ED}" type="slidenum">
              <a:rPr lang="en-US" smtClean="0"/>
              <a:pPr/>
              <a:t>‹#›</a:t>
            </a:fld>
            <a:endParaRPr lang="en-US"/>
          </a:p>
        </p:txBody>
      </p:sp>
      <p:sp>
        <p:nvSpPr>
          <p:cNvPr id="3" name="Vertical Text Placeholder 2"/>
          <p:cNvSpPr>
            <a:spLocks noGrp="1"/>
          </p:cNvSpPr>
          <p:nvPr>
            <p:ph type="body" orient="vert" idx="1"/>
          </p:nvPr>
        </p:nvSpPr>
        <p:spPr>
          <a:xfrm>
            <a:off x="335280" y="345440"/>
            <a:ext cx="7208520" cy="659754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8130540" y="345442"/>
            <a:ext cx="1592580" cy="6631728"/>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8278240" y="5976424"/>
            <a:ext cx="2145342" cy="142365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8" name="Title 7"/>
          <p:cNvSpPr>
            <a:spLocks noGrp="1"/>
          </p:cNvSpPr>
          <p:nvPr>
            <p:ph type="ctrTitle"/>
          </p:nvPr>
        </p:nvSpPr>
        <p:spPr>
          <a:xfrm>
            <a:off x="594599" y="879794"/>
            <a:ext cx="8869203" cy="1666028"/>
          </a:xfrm>
        </p:spPr>
        <p:txBody>
          <a:bodyPr anchor="b">
            <a:normAutofit/>
          </a:bodyPr>
          <a:lstStyle>
            <a:lvl1pPr algn="r">
              <a:defRPr sz="49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94599" y="2550317"/>
            <a:ext cx="8869203" cy="1986280"/>
          </a:xfrm>
        </p:spPr>
        <p:txBody>
          <a:bodyPr/>
          <a:lstStyle>
            <a:lvl1pPr marL="0" marR="40753" indent="0" algn="r">
              <a:spcBef>
                <a:spcPts val="0"/>
              </a:spcBef>
              <a:buNone/>
              <a:defRPr>
                <a:ln>
                  <a:solidFill>
                    <a:schemeClr val="bg2"/>
                  </a:solidFill>
                </a:ln>
                <a:solidFill>
                  <a:schemeClr val="tx1">
                    <a:tint val="75000"/>
                  </a:schemeClr>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508760" y="6814344"/>
            <a:ext cx="6370320" cy="413808"/>
          </a:xfrm>
        </p:spPr>
        <p:txBody>
          <a:bodyPr tIns="0" bIns="0" anchor="t"/>
          <a:lstStyle>
            <a:lvl1pPr algn="r">
              <a:defRPr sz="1100"/>
            </a:lvl1pPr>
          </a:lstStyle>
          <a:p>
            <a:fld id="{4781523D-4E79-F54B-ADDF-D07B82731841}" type="datetimeFigureOut">
              <a:rPr lang="en-US" smtClean="0"/>
              <a:pPr/>
              <a:t>9/21/16</a:t>
            </a:fld>
            <a:endParaRPr lang="en-US"/>
          </a:p>
        </p:txBody>
      </p:sp>
      <p:sp>
        <p:nvSpPr>
          <p:cNvPr id="17" name="Footer Placeholder 16"/>
          <p:cNvSpPr>
            <a:spLocks noGrp="1"/>
          </p:cNvSpPr>
          <p:nvPr>
            <p:ph type="ftr" sz="quarter" idx="11"/>
          </p:nvPr>
        </p:nvSpPr>
        <p:spPr>
          <a:xfrm>
            <a:off x="1508760" y="6404132"/>
            <a:ext cx="6370320" cy="413808"/>
          </a:xfrm>
        </p:spPr>
        <p:txBody>
          <a:bodyPr tIns="0" bIns="0" anchor="b"/>
          <a:lstStyle>
            <a:lvl1pPr algn="r">
              <a:defRPr sz="1200"/>
            </a:lvl1pPr>
          </a:lstStyle>
          <a:p>
            <a:endParaRPr lang="en-US"/>
          </a:p>
        </p:txBody>
      </p:sp>
      <p:sp>
        <p:nvSpPr>
          <p:cNvPr id="29" name="Slide Number Placeholder 28"/>
          <p:cNvSpPr>
            <a:spLocks noGrp="1"/>
          </p:cNvSpPr>
          <p:nvPr>
            <p:ph type="sldNum" sz="quarter" idx="12"/>
          </p:nvPr>
        </p:nvSpPr>
        <p:spPr>
          <a:xfrm>
            <a:off x="9231472" y="6519282"/>
            <a:ext cx="553212" cy="413808"/>
          </a:xfrm>
        </p:spPr>
        <p:txBody>
          <a:bodyPr anchor="ctr"/>
          <a:lstStyle>
            <a:lvl1pPr algn="ctr">
              <a:defRPr sz="1400">
                <a:solidFill>
                  <a:srgbClr val="FFFFFF"/>
                </a:solidFill>
              </a:defRPr>
            </a:lvl1pPr>
          </a:lstStyle>
          <a:p>
            <a:fld id="{2AEBF2CF-1A56-A24B-BE9D-230A215FD5ED}"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03160"/>
            <a:ext cx="9052560" cy="158557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2133849"/>
            <a:ext cx="9052560" cy="5181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270602" y="7344054"/>
            <a:ext cx="2346960" cy="341986"/>
          </a:xfrm>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a:xfrm>
            <a:off x="502920" y="7345099"/>
            <a:ext cx="4686062" cy="340942"/>
          </a:xfrm>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738" y="7972"/>
            <a:ext cx="10042925" cy="7748486"/>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marL="0" algn="ctr" defTabSz="1018824" rtl="0" eaLnBrk="1" latinLnBrk="0" hangingPunct="1"/>
            <a:endParaRPr kumimoji="0" lang="en-US" sz="2000" kern="1200" dirty="0">
              <a:solidFill>
                <a:schemeClr val="lt1"/>
              </a:solidFill>
              <a:latin typeface="+mn-lt"/>
              <a:ea typeface="+mn-ea"/>
              <a:cs typeface="+mn-cs"/>
            </a:endParaRPr>
          </a:p>
        </p:txBody>
      </p:sp>
      <p:sp>
        <p:nvSpPr>
          <p:cNvPr id="8" name="Isosceles Triangle 7"/>
          <p:cNvSpPr/>
          <p:nvPr/>
        </p:nvSpPr>
        <p:spPr>
          <a:xfrm rot="5400000" flipV="1">
            <a:off x="8278240" y="372326"/>
            <a:ext cx="2145342" cy="142365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4" name="Date Placeholder 3"/>
          <p:cNvSpPr>
            <a:spLocks noGrp="1"/>
          </p:cNvSpPr>
          <p:nvPr>
            <p:ph type="dt" sz="half" idx="10"/>
          </p:nvPr>
        </p:nvSpPr>
        <p:spPr>
          <a:xfrm>
            <a:off x="7651195" y="7340600"/>
            <a:ext cx="2346960" cy="345440"/>
          </a:xfrm>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a:xfrm>
            <a:off x="2881313" y="7345099"/>
            <a:ext cx="4686062" cy="340942"/>
          </a:xfrm>
        </p:spPr>
        <p:txBody>
          <a:bodyPr/>
          <a:lstStyle/>
          <a:p>
            <a:endParaRPr lang="en-US"/>
          </a:p>
        </p:txBody>
      </p:sp>
      <p:sp>
        <p:nvSpPr>
          <p:cNvPr id="6" name="Slide Number Placeholder 5"/>
          <p:cNvSpPr>
            <a:spLocks noGrp="1"/>
          </p:cNvSpPr>
          <p:nvPr>
            <p:ph type="sldNum" sz="quarter" idx="12"/>
          </p:nvPr>
        </p:nvSpPr>
        <p:spPr>
          <a:xfrm>
            <a:off x="9296162" y="917574"/>
            <a:ext cx="553212" cy="340942"/>
          </a:xfrm>
        </p:spPr>
        <p:txBody>
          <a:bodyPr/>
          <a:lstStyle/>
          <a:p>
            <a:fld id="{2AEBF2CF-1A56-A24B-BE9D-230A215FD5ED}" type="slidenum">
              <a:rPr lang="en-US" smtClean="0"/>
              <a:pPr/>
              <a:t>‹#›</a:t>
            </a:fld>
            <a:endParaRPr lang="en-US"/>
          </a:p>
        </p:txBody>
      </p:sp>
      <p:cxnSp>
        <p:nvCxnSpPr>
          <p:cNvPr id="11" name="Straight Connector 10"/>
          <p:cNvCxnSpPr/>
          <p:nvPr/>
        </p:nvCxnSpPr>
        <p:spPr>
          <a:xfrm rot="10800000">
            <a:off x="7115674" y="10632"/>
            <a:ext cx="2940147" cy="2153571"/>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973"/>
            <a:ext cx="10050663" cy="7756457"/>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19100" y="307660"/>
            <a:ext cx="7962900" cy="1543685"/>
          </a:xfrm>
        </p:spPr>
        <p:txBody>
          <a:bodyPr anchor="ctr"/>
          <a:lstStyle>
            <a:lvl1pPr marL="0" algn="l">
              <a:buNone/>
              <a:defRPr sz="40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9100" y="1851341"/>
            <a:ext cx="4274820" cy="2590800"/>
          </a:xfrm>
        </p:spPr>
        <p:txBody>
          <a:bodyPr anchor="t"/>
          <a:lstStyle>
            <a:lvl1pPr marL="61129" indent="0" algn="l">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502920" y="1952096"/>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13020" y="1952096"/>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270602" y="7345098"/>
            <a:ext cx="2346960" cy="341986"/>
          </a:xfrm>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a:xfrm>
            <a:off x="502920" y="7345098"/>
            <a:ext cx="4686062" cy="341986"/>
          </a:xfrm>
        </p:spPr>
        <p:txBody>
          <a:bodyPr/>
          <a:lstStyle/>
          <a:p>
            <a:endParaRPr lang="en-US"/>
          </a:p>
        </p:txBody>
      </p:sp>
      <p:sp>
        <p:nvSpPr>
          <p:cNvPr id="7" name="Slide Number Placeholder 6"/>
          <p:cNvSpPr>
            <a:spLocks noGrp="1"/>
          </p:cNvSpPr>
          <p:nvPr>
            <p:ph type="sldNum" sz="quarter" idx="12"/>
          </p:nvPr>
        </p:nvSpPr>
        <p:spPr>
          <a:xfrm>
            <a:off x="8348472" y="7345098"/>
            <a:ext cx="553212" cy="341986"/>
          </a:xfrm>
        </p:spPr>
        <p:txBody>
          <a:bodyPr/>
          <a:lstStyle/>
          <a:p>
            <a:fld id="{2AEBF2CF-1A56-A24B-BE9D-230A215FD5ED}"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3018" y="329496"/>
            <a:ext cx="1173480" cy="6974434"/>
          </a:xfrm>
        </p:spPr>
        <p:txBody>
          <a:bodyPr vert="vert270" anchor="b"/>
          <a:lstStyle>
            <a:lvl1pPr marL="0" algn="ctr">
              <a:defRPr sz="37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01507" y="329496"/>
            <a:ext cx="639126" cy="3419856"/>
          </a:xfrm>
          <a:solidFill>
            <a:schemeClr val="bg1"/>
          </a:solidFill>
          <a:ln w="12700">
            <a:noFill/>
          </a:ln>
        </p:spPr>
        <p:txBody>
          <a:bodyPr vert="vert270" anchor="ctr"/>
          <a:lstStyle>
            <a:lvl1pPr marL="0" indent="0" algn="ctr">
              <a:buNone/>
              <a:defRPr sz="1800" b="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501507" y="3884074"/>
            <a:ext cx="639126" cy="3419856"/>
          </a:xfrm>
          <a:solidFill>
            <a:schemeClr val="bg1"/>
          </a:solidFill>
          <a:ln w="12700">
            <a:noFill/>
          </a:ln>
        </p:spPr>
        <p:txBody>
          <a:bodyPr vert="vert270" anchor="ctr"/>
          <a:lstStyle>
            <a:lvl1pPr marL="0" indent="0" algn="ctr">
              <a:buNone/>
              <a:defRPr sz="1800" b="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224453" y="329496"/>
            <a:ext cx="7543800" cy="3419856"/>
          </a:xfrm>
        </p:spPr>
        <p:txBody>
          <a:bodyPr/>
          <a:lstStyle>
            <a:lvl1pPr algn="l">
              <a:defRPr sz="2700"/>
            </a:lvl1pPr>
            <a:lvl2pPr algn="l">
              <a:defRPr sz="2200"/>
            </a:lvl2pPr>
            <a:lvl3pPr algn="l">
              <a:defRPr sz="2000"/>
            </a:lvl3pPr>
            <a:lvl4pPr algn="l">
              <a:defRPr sz="1800"/>
            </a:lvl4pPr>
            <a:lvl5pPr algn="l">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4453" y="3884074"/>
            <a:ext cx="7543800" cy="3419856"/>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5270602" y="7345098"/>
            <a:ext cx="2343607" cy="341986"/>
          </a:xfrm>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a:xfrm>
            <a:off x="502920" y="7345098"/>
            <a:ext cx="4687214" cy="341986"/>
          </a:xfrm>
        </p:spPr>
        <p:txBody>
          <a:bodyPr/>
          <a:lstStyle/>
          <a:p>
            <a:endParaRPr lang="en-US"/>
          </a:p>
        </p:txBody>
      </p:sp>
      <p:sp>
        <p:nvSpPr>
          <p:cNvPr id="9" name="Slide Number Placeholder 8"/>
          <p:cNvSpPr>
            <a:spLocks noGrp="1"/>
          </p:cNvSpPr>
          <p:nvPr>
            <p:ph type="sldNum" sz="quarter" idx="12"/>
          </p:nvPr>
        </p:nvSpPr>
        <p:spPr>
          <a:xfrm>
            <a:off x="8348472" y="7347509"/>
            <a:ext cx="553212" cy="341986"/>
          </a:xfrm>
        </p:spPr>
        <p:txBody>
          <a:bodyPr/>
          <a:lstStyle>
            <a:lvl1pPr algn="ctr">
              <a:defRPr/>
            </a:lvl1pPr>
          </a:lstStyle>
          <a:p>
            <a:fld id="{2AEBF2CF-1A56-A24B-BE9D-230A215FD5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70602" y="7345098"/>
            <a:ext cx="2346960" cy="341986"/>
          </a:xfrm>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a:xfrm>
            <a:off x="502920" y="7346142"/>
            <a:ext cx="4686062" cy="340942"/>
          </a:xfrm>
        </p:spPr>
        <p:txBody>
          <a:bodyPr/>
          <a:lstStyle/>
          <a:p>
            <a:endParaRPr lang="en-US"/>
          </a:p>
        </p:txBody>
      </p:sp>
      <p:sp>
        <p:nvSpPr>
          <p:cNvPr id="4" name="Slide Number Placeholder 3"/>
          <p:cNvSpPr>
            <a:spLocks noGrp="1"/>
          </p:cNvSpPr>
          <p:nvPr>
            <p:ph type="sldNum" sz="quarter" idx="12"/>
          </p:nvPr>
        </p:nvSpPr>
        <p:spPr>
          <a:xfrm>
            <a:off x="8348472" y="7345098"/>
            <a:ext cx="553212" cy="341986"/>
          </a:xfrm>
        </p:spPr>
        <p:txBody>
          <a:bodyPr/>
          <a:lstStyle/>
          <a:p>
            <a:fld id="{2AEBF2CF-1A56-A24B-BE9D-230A215FD5ED}"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1402" y="416686"/>
            <a:ext cx="1005840" cy="6736080"/>
          </a:xfrm>
        </p:spPr>
        <p:txBody>
          <a:bodyPr vert="vert270" anchor="b"/>
          <a:lstStyle>
            <a:lvl1pPr marL="0" marR="20376" algn="r">
              <a:spcBef>
                <a:spcPts val="0"/>
              </a:spcBef>
              <a:buNone/>
              <a:defRPr sz="32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49442" y="416686"/>
            <a:ext cx="2682240" cy="6736080"/>
          </a:xfrm>
        </p:spPr>
        <p:txBody>
          <a:bodyPr anchor="t"/>
          <a:lstStyle>
            <a:lvl1pPr marL="0" indent="0">
              <a:spcBef>
                <a:spcPts val="0"/>
              </a:spcBef>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016375" y="362712"/>
            <a:ext cx="5803697" cy="6787896"/>
          </a:xfrm>
        </p:spPr>
        <p:txBody>
          <a:bodyPr/>
          <a:lstStyle>
            <a:lvl1pPr>
              <a:spcBef>
                <a:spcPts val="0"/>
              </a:spcBef>
              <a:defRPr sz="3300"/>
            </a:lvl1pPr>
            <a:lvl2pPr>
              <a:defRPr sz="2900"/>
            </a:lvl2pPr>
            <a:lvl3pPr>
              <a:defRPr sz="27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906874" y="7430414"/>
            <a:ext cx="2346960" cy="341986"/>
          </a:xfrm>
        </p:spPr>
        <p:txBody>
          <a:bodyPr/>
          <a:lstStyle>
            <a:lvl1pPr>
              <a:defRPr sz="1000"/>
            </a:lvl1p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a:xfrm>
            <a:off x="1249442" y="7430414"/>
            <a:ext cx="5657432" cy="341986"/>
          </a:xfrm>
        </p:spPr>
        <p:txBody>
          <a:bodyPr/>
          <a:lstStyle>
            <a:lvl1pPr>
              <a:defRPr sz="1000"/>
            </a:lvl1pPr>
          </a:lstStyle>
          <a:p>
            <a:endParaRPr lang="en-US"/>
          </a:p>
        </p:txBody>
      </p:sp>
      <p:sp>
        <p:nvSpPr>
          <p:cNvPr id="7" name="Slide Number Placeholder 6"/>
          <p:cNvSpPr>
            <a:spLocks noGrp="1"/>
          </p:cNvSpPr>
          <p:nvPr>
            <p:ph type="sldNum" sz="quarter" idx="12"/>
          </p:nvPr>
        </p:nvSpPr>
        <p:spPr>
          <a:xfrm>
            <a:off x="9251634" y="7430414"/>
            <a:ext cx="553212" cy="341986"/>
          </a:xfrm>
        </p:spPr>
        <p:txBody>
          <a:bodyPr/>
          <a:lstStyle>
            <a:lvl1pPr>
              <a:defRPr sz="1000"/>
            </a:lvl1pPr>
          </a:lstStyle>
          <a:p>
            <a:fld id="{2AEBF2CF-1A56-A24B-BE9D-230A215FD5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1402" y="171015"/>
            <a:ext cx="1005840" cy="7254240"/>
          </a:xfrm>
        </p:spPr>
        <p:txBody>
          <a:bodyPr vert="vert270" anchor="b"/>
          <a:lstStyle>
            <a:lvl1pPr marL="0" algn="l">
              <a:buNone/>
              <a:defRPr sz="33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252061" y="423828"/>
            <a:ext cx="8066837" cy="6217920"/>
          </a:xfrm>
          <a:solidFill>
            <a:schemeClr val="bg2">
              <a:shade val="50000"/>
            </a:schemeClr>
          </a:solidFill>
        </p:spPr>
        <p:txBody>
          <a:bodyPr/>
          <a:lstStyle>
            <a:lvl1pPr marL="0" indent="0">
              <a:buNone/>
              <a:defRPr sz="3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57300" y="6649720"/>
            <a:ext cx="8066837" cy="777240"/>
          </a:xfrm>
          <a:solidFill>
            <a:schemeClr val="accent1">
              <a:alpha val="15000"/>
            </a:schemeClr>
          </a:solidFill>
          <a:ln>
            <a:solidFill>
              <a:schemeClr val="accent1"/>
            </a:solidFill>
            <a:miter lim="800000"/>
          </a:ln>
        </p:spPr>
        <p:txBody>
          <a:bodyPr/>
          <a:lstStyle>
            <a:lvl1pPr marL="0" indent="0">
              <a:spcBef>
                <a:spcPts val="0"/>
              </a:spcBef>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719011" y="7430414"/>
            <a:ext cx="2313432" cy="341986"/>
          </a:xfrm>
        </p:spPr>
        <p:txBody>
          <a:bodyPr/>
          <a:lstStyle>
            <a:lvl1pPr>
              <a:defRPr sz="1000"/>
            </a:lvl1p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a:xfrm>
            <a:off x="1287475" y="7431458"/>
            <a:ext cx="5442879" cy="341986"/>
          </a:xfrm>
        </p:spPr>
        <p:txBody>
          <a:bodyPr/>
          <a:lstStyle>
            <a:lvl1pPr>
              <a:defRPr sz="1000"/>
            </a:lvl1pPr>
          </a:lstStyle>
          <a:p>
            <a:endParaRPr lang="en-US"/>
          </a:p>
        </p:txBody>
      </p:sp>
      <p:sp>
        <p:nvSpPr>
          <p:cNvPr id="7" name="Slide Number Placeholder 6"/>
          <p:cNvSpPr>
            <a:spLocks noGrp="1"/>
          </p:cNvSpPr>
          <p:nvPr>
            <p:ph type="sldNum" sz="quarter" idx="12"/>
          </p:nvPr>
        </p:nvSpPr>
        <p:spPr>
          <a:xfrm>
            <a:off x="9038911" y="7430414"/>
            <a:ext cx="402336" cy="341986"/>
          </a:xfrm>
        </p:spPr>
        <p:txBody>
          <a:bodyPr/>
          <a:lstStyle>
            <a:lvl1pPr algn="ctr">
              <a:defRPr sz="1000"/>
            </a:lvl1pPr>
          </a:lstStyle>
          <a:p>
            <a:fld id="{2AEBF2CF-1A56-A24B-BE9D-230A215FD5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9980" y="431800"/>
            <a:ext cx="2095500" cy="621792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431800"/>
            <a:ext cx="6873240" cy="621792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51460" y="259080"/>
            <a:ext cx="9565538" cy="683971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7" name="Group 9"/>
          <p:cNvGrpSpPr>
            <a:grpSpLocks noChangeAspect="1"/>
          </p:cNvGrpSpPr>
          <p:nvPr/>
        </p:nvGrpSpPr>
        <p:grpSpPr bwMode="hidden">
          <a:xfrm>
            <a:off x="232831" y="6067825"/>
            <a:ext cx="9595714" cy="1509124"/>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754380" y="1813560"/>
            <a:ext cx="8549640" cy="2017456"/>
          </a:xfrm>
        </p:spPr>
        <p:txBody>
          <a:bodyPr anchor="b">
            <a:normAutofit/>
          </a:bodyPr>
          <a:lstStyle>
            <a:lvl1pPr>
              <a:defRPr sz="49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8760" y="4030134"/>
            <a:ext cx="7040880" cy="1669627"/>
          </a:xfrm>
        </p:spPr>
        <p:txBody>
          <a:bodyPr>
            <a:normAutofit/>
          </a:bodyPr>
          <a:lstStyle>
            <a:lvl1pPr marL="0" indent="0" algn="ctr">
              <a:buNone/>
              <a:defRPr sz="2200">
                <a:solidFill>
                  <a:srgbClr val="FFFFFF"/>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51460" y="259080"/>
            <a:ext cx="9565538" cy="536813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9" name="Freeform 14"/>
          <p:cNvSpPr>
            <a:spLocks/>
          </p:cNvSpPr>
          <p:nvPr/>
        </p:nvSpPr>
        <p:spPr bwMode="hidden">
          <a:xfrm>
            <a:off x="6652182" y="4764071"/>
            <a:ext cx="3164072" cy="809229"/>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101882" tIns="50941" rIns="101882" bIns="50941" numCol="1" anchor="t" anchorCtr="0" compatLnSpc="1">
            <a:prstTxWarp prst="textNoShape">
              <a:avLst/>
            </a:prstTxWarp>
          </a:bodyPr>
          <a:lstStyle/>
          <a:p>
            <a:endParaRPr lang="en-US"/>
          </a:p>
        </p:txBody>
      </p:sp>
      <p:sp>
        <p:nvSpPr>
          <p:cNvPr id="10" name="Freeform 18"/>
          <p:cNvSpPr>
            <a:spLocks/>
          </p:cNvSpPr>
          <p:nvPr/>
        </p:nvSpPr>
        <p:spPr bwMode="hidden">
          <a:xfrm>
            <a:off x="2881252" y="4618662"/>
            <a:ext cx="6098967" cy="96349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101882" tIns="50941" rIns="101882" bIns="50941" numCol="1" anchor="t" anchorCtr="0" compatLnSpc="1">
            <a:prstTxWarp prst="textNoShape">
              <a:avLst/>
            </a:prstTxWarp>
          </a:bodyPr>
          <a:lstStyle/>
          <a:p>
            <a:endParaRPr lang="en-US"/>
          </a:p>
        </p:txBody>
      </p:sp>
      <p:sp>
        <p:nvSpPr>
          <p:cNvPr id="11" name="Freeform 22"/>
          <p:cNvSpPr>
            <a:spLocks/>
          </p:cNvSpPr>
          <p:nvPr/>
        </p:nvSpPr>
        <p:spPr bwMode="hidden">
          <a:xfrm>
            <a:off x="3111601" y="4632570"/>
            <a:ext cx="6014778" cy="87750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101882" tIns="50941" rIns="101882" bIns="50941" numCol="1" anchor="t" anchorCtr="0" compatLnSpc="1">
            <a:prstTxWarp prst="textNoShape">
              <a:avLst/>
            </a:prstTxWarp>
          </a:bodyPr>
          <a:lstStyle/>
          <a:p>
            <a:endParaRPr lang="en-US"/>
          </a:p>
        </p:txBody>
      </p:sp>
      <p:sp>
        <p:nvSpPr>
          <p:cNvPr id="12" name="Freeform 26"/>
          <p:cNvSpPr>
            <a:spLocks/>
          </p:cNvSpPr>
          <p:nvPr/>
        </p:nvSpPr>
        <p:spPr bwMode="hidden">
          <a:xfrm>
            <a:off x="6170438" y="4617398"/>
            <a:ext cx="3638800" cy="73842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101882" tIns="50941" rIns="101882" bIns="50941" numCol="1" anchor="t" anchorCtr="0" compatLnSpc="1">
            <a:prstTxWarp prst="textNoShape">
              <a:avLst/>
            </a:prstTxWarp>
          </a:bodyPr>
          <a:lstStyle/>
          <a:p>
            <a:endParaRPr lang="en-US"/>
          </a:p>
        </p:txBody>
      </p:sp>
      <p:sp useBgFill="1">
        <p:nvSpPr>
          <p:cNvPr id="13" name="Freeform 10"/>
          <p:cNvSpPr>
            <a:spLocks/>
          </p:cNvSpPr>
          <p:nvPr/>
        </p:nvSpPr>
        <p:spPr bwMode="hidden">
          <a:xfrm>
            <a:off x="232831" y="4599695"/>
            <a:ext cx="9595714" cy="150719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101882" tIns="50941" rIns="101882" bIns="50941" numCol="1" anchor="t" anchorCtr="0" compatLnSpc="1">
            <a:prstTxWarp prst="textNoShape">
              <a:avLst/>
            </a:prstTxWarp>
          </a:bodyPr>
          <a:lstStyle/>
          <a:p>
            <a:endParaRPr lang="en-US"/>
          </a:p>
        </p:txBody>
      </p:sp>
      <p:sp>
        <p:nvSpPr>
          <p:cNvPr id="2" name="Title 1"/>
          <p:cNvSpPr>
            <a:spLocks noGrp="1"/>
          </p:cNvSpPr>
          <p:nvPr>
            <p:ph type="title"/>
          </p:nvPr>
        </p:nvSpPr>
        <p:spPr>
          <a:xfrm>
            <a:off x="759035" y="2792035"/>
            <a:ext cx="8549640" cy="1727200"/>
          </a:xfrm>
        </p:spPr>
        <p:txBody>
          <a:bodyPr anchor="t">
            <a:normAutofit/>
          </a:bodyPr>
          <a:lstStyle>
            <a:lvl1pPr algn="ctr">
              <a:defRPr sz="49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04102" y="1629108"/>
            <a:ext cx="7059507" cy="1065108"/>
          </a:xfrm>
        </p:spPr>
        <p:txBody>
          <a:bodyPr anchor="b">
            <a:normAutofit/>
          </a:bodyPr>
          <a:lstStyle>
            <a:lvl1pPr marL="0" indent="0" algn="ctr">
              <a:buNone/>
              <a:defRPr sz="2200">
                <a:solidFill>
                  <a:srgbClr val="FFFFFF"/>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
        <p:nvSpPr>
          <p:cNvPr id="9" name="Content Placeholder 8"/>
          <p:cNvSpPr>
            <a:spLocks noGrp="1"/>
          </p:cNvSpPr>
          <p:nvPr>
            <p:ph sz="quarter" idx="13"/>
          </p:nvPr>
        </p:nvSpPr>
        <p:spPr>
          <a:xfrm>
            <a:off x="744321" y="3036418"/>
            <a:ext cx="4204411" cy="3906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9667" y="3036418"/>
            <a:ext cx="4204411" cy="3906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44322" y="3035196"/>
            <a:ext cx="4204411" cy="725064"/>
          </a:xfrm>
        </p:spPr>
        <p:txBody>
          <a:bodyPr anchor="ctr"/>
          <a:lstStyle>
            <a:lvl1pPr marL="0" indent="0" algn="ctr">
              <a:buNone/>
              <a:defRPr sz="2700" b="0">
                <a:solidFill>
                  <a:schemeClr val="tx2"/>
                </a:solidFill>
                <a:latin typeface="+mj-lt"/>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745066" y="3886200"/>
            <a:ext cx="4202061" cy="3056785"/>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3020" y="3035195"/>
            <a:ext cx="4204411" cy="725064"/>
          </a:xfrm>
        </p:spPr>
        <p:txBody>
          <a:bodyPr anchor="ctr"/>
          <a:lstStyle>
            <a:lvl1pPr marL="0" indent="0" algn="ctr">
              <a:buNone/>
              <a:defRPr sz="2700" b="0" i="0">
                <a:solidFill>
                  <a:schemeClr val="tx2"/>
                </a:solidFill>
                <a:latin typeface="+mj-lt"/>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886200"/>
            <a:ext cx="4204411" cy="3056785"/>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51460" y="259080"/>
            <a:ext cx="9565538" cy="161665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6" name="Group 5"/>
          <p:cNvGrpSpPr>
            <a:grpSpLocks noChangeAspect="1"/>
          </p:cNvGrpSpPr>
          <p:nvPr/>
        </p:nvGrpSpPr>
        <p:grpSpPr bwMode="hidden">
          <a:xfrm>
            <a:off x="232831" y="809416"/>
            <a:ext cx="9595714" cy="1507191"/>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781523D-4E79-F54B-ADDF-D07B82731841}" type="datetimeFigureOut">
              <a:rPr lang="en-US" smtClean="0"/>
              <a:pPr/>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51460" y="259080"/>
            <a:ext cx="9565538" cy="161665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
        <p:nvSpPr>
          <p:cNvPr id="4" name="Text Placeholder 3"/>
          <p:cNvSpPr>
            <a:spLocks noGrp="1"/>
          </p:cNvSpPr>
          <p:nvPr>
            <p:ph type="body" sz="half" idx="2"/>
          </p:nvPr>
        </p:nvSpPr>
        <p:spPr>
          <a:xfrm>
            <a:off x="1005840" y="4058921"/>
            <a:ext cx="3688080" cy="2159001"/>
          </a:xfrm>
        </p:spPr>
        <p:txBody>
          <a:bodyPr anchor="t">
            <a:normAutofit/>
          </a:bodyPr>
          <a:lstStyle>
            <a:lvl1pPr marL="0" indent="0">
              <a:spcBef>
                <a:spcPts val="0"/>
              </a:spcBef>
              <a:spcAft>
                <a:spcPts val="669"/>
              </a:spcAft>
              <a:buNone/>
              <a:defRPr sz="2000">
                <a:solidFill>
                  <a:schemeClr val="tx2"/>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grpSp>
        <p:nvGrpSpPr>
          <p:cNvPr id="2" name="Group 23"/>
          <p:cNvGrpSpPr>
            <a:grpSpLocks noChangeAspect="1"/>
          </p:cNvGrpSpPr>
          <p:nvPr/>
        </p:nvGrpSpPr>
        <p:grpSpPr bwMode="hidden">
          <a:xfrm>
            <a:off x="232831" y="809416"/>
            <a:ext cx="9595714" cy="1509124"/>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005840" y="2590800"/>
            <a:ext cx="3688080" cy="1419758"/>
          </a:xfrm>
        </p:spPr>
        <p:txBody>
          <a:bodyPr anchor="b">
            <a:noAutofit/>
          </a:bodyPr>
          <a:lstStyle>
            <a:lvl1pPr algn="l">
              <a:defRPr sz="36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7158" y="2072640"/>
            <a:ext cx="4294484" cy="4318000"/>
          </a:xfrm>
        </p:spPr>
        <p:txBody>
          <a:bodyPr anchor="ctr"/>
          <a:lstStyle>
            <a:lvl1pPr>
              <a:buClr>
                <a:schemeClr val="bg1"/>
              </a:buClr>
              <a:defRPr sz="2500">
                <a:solidFill>
                  <a:schemeClr val="tx2"/>
                </a:solidFill>
              </a:defRPr>
            </a:lvl1pPr>
            <a:lvl2pPr>
              <a:buClr>
                <a:schemeClr val="bg1"/>
              </a:buClr>
              <a:defRPr sz="2200">
                <a:solidFill>
                  <a:schemeClr val="tx2"/>
                </a:solidFill>
              </a:defRPr>
            </a:lvl2pPr>
            <a:lvl3pPr>
              <a:buClr>
                <a:schemeClr val="bg1"/>
              </a:buClr>
              <a:defRPr sz="2000">
                <a:solidFill>
                  <a:schemeClr val="tx2"/>
                </a:solidFill>
              </a:defRPr>
            </a:lvl3pPr>
            <a:lvl4pPr>
              <a:buClr>
                <a:schemeClr val="bg1"/>
              </a:buClr>
              <a:defRPr sz="1800">
                <a:solidFill>
                  <a:schemeClr val="tx2"/>
                </a:solidFill>
              </a:defRPr>
            </a:lvl4pPr>
            <a:lvl5pPr>
              <a:buClr>
                <a:schemeClr val="bg1"/>
              </a:buClr>
              <a:defRPr sz="1800">
                <a:solidFill>
                  <a:schemeClr val="tx2"/>
                </a:solidFill>
              </a:defRPr>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51460" y="259080"/>
            <a:ext cx="9565538" cy="683971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9" name="Group 8"/>
          <p:cNvGrpSpPr>
            <a:grpSpLocks noChangeAspect="1"/>
          </p:cNvGrpSpPr>
          <p:nvPr/>
        </p:nvGrpSpPr>
        <p:grpSpPr bwMode="hidden">
          <a:xfrm>
            <a:off x="232831" y="6067825"/>
            <a:ext cx="9595714" cy="1509124"/>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361571" y="383823"/>
            <a:ext cx="4193910" cy="2753925"/>
          </a:xfrm>
        </p:spPr>
        <p:txBody>
          <a:bodyPr anchor="b">
            <a:normAutofit/>
          </a:bodyPr>
          <a:lstStyle>
            <a:lvl1pPr algn="l">
              <a:defRPr sz="31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355167" y="3156938"/>
            <a:ext cx="4200314" cy="2744329"/>
          </a:xfrm>
        </p:spPr>
        <p:txBody>
          <a:bodyPr>
            <a:normAutofit/>
          </a:bodyPr>
          <a:lstStyle>
            <a:lvl1pPr marL="0" indent="0">
              <a:buNone/>
              <a:defRPr sz="2000">
                <a:solidFill>
                  <a:srgbClr val="FFFFFF"/>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
        <p:nvSpPr>
          <p:cNvPr id="3" name="Picture Placeholder 2"/>
          <p:cNvSpPr>
            <a:spLocks noGrp="1"/>
          </p:cNvSpPr>
          <p:nvPr>
            <p:ph type="pic" idx="1"/>
          </p:nvPr>
        </p:nvSpPr>
        <p:spPr>
          <a:xfrm>
            <a:off x="922020" y="1554480"/>
            <a:ext cx="3922776" cy="3316224"/>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600">
                <a:solidFill>
                  <a:schemeClr val="bg1"/>
                </a:solidFill>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51460" y="259080"/>
            <a:ext cx="9565538" cy="161665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grpSp>
        <p:nvGrpSpPr>
          <p:cNvPr id="15" name="Group 14"/>
          <p:cNvGrpSpPr>
            <a:grpSpLocks noChangeAspect="1"/>
          </p:cNvGrpSpPr>
          <p:nvPr/>
        </p:nvGrpSpPr>
        <p:grpSpPr bwMode="hidden">
          <a:xfrm>
            <a:off x="232831" y="809416"/>
            <a:ext cx="9595714" cy="1509124"/>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7292340" y="1640841"/>
            <a:ext cx="2263140" cy="5085644"/>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640840"/>
            <a:ext cx="6621780" cy="508564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6063223"/>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29" name="Title 28"/>
          <p:cNvSpPr>
            <a:spLocks noGrp="1"/>
          </p:cNvSpPr>
          <p:nvPr>
            <p:ph type="ctrTitle"/>
          </p:nvPr>
        </p:nvSpPr>
        <p:spPr>
          <a:xfrm>
            <a:off x="419100" y="5500533"/>
            <a:ext cx="9304020" cy="1385358"/>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19100" y="4404360"/>
            <a:ext cx="9304020" cy="1036320"/>
          </a:xfrm>
        </p:spPr>
        <p:txBody>
          <a:bodyPr anchor="b"/>
          <a:lstStyle>
            <a:lvl1pPr marL="0" indent="0" algn="l">
              <a:buNone/>
              <a:defRPr sz="2700">
                <a:solidFill>
                  <a:schemeClr val="tx2">
                    <a:shade val="75000"/>
                  </a:schemeClr>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781523D-4E79-F54B-ADDF-D07B82731841}" type="datetimeFigureOut">
              <a:rPr lang="en-US" smtClean="0"/>
              <a:pPr/>
              <a:t>9/21/16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9052560" y="7337146"/>
            <a:ext cx="834847" cy="279806"/>
          </a:xfrm>
        </p:spPr>
        <p:txBody>
          <a:bodyPr/>
          <a:lstStyle/>
          <a:p>
            <a:fld id="{2AEBF2CF-1A56-A24B-BE9D-230A215FD5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781523D-4E79-F54B-ADDF-D07B82731841}" type="datetimeFigureOut">
              <a:rPr lang="en-US" smtClean="0"/>
              <a:pPr/>
              <a:t>9/21/16</a:t>
            </a:fld>
            <a:endParaRPr lang="en-US"/>
          </a:p>
        </p:txBody>
      </p:sp>
      <p:sp>
        <p:nvSpPr>
          <p:cNvPr id="19" name="Footer Placeholder 18"/>
          <p:cNvSpPr>
            <a:spLocks noGrp="1"/>
          </p:cNvSpPr>
          <p:nvPr>
            <p:ph type="ftr" sz="quarter" idx="11"/>
          </p:nvPr>
        </p:nvSpPr>
        <p:spPr>
          <a:xfrm>
            <a:off x="3939540" y="86361"/>
            <a:ext cx="3185160" cy="327448"/>
          </a:xfrm>
        </p:spPr>
        <p:txBody>
          <a:bodyPr/>
          <a:lstStyle/>
          <a:p>
            <a:endParaRPr lang="en-US"/>
          </a:p>
        </p:txBody>
      </p:sp>
      <p:sp>
        <p:nvSpPr>
          <p:cNvPr id="16" name="Slide Number Placeholder 15"/>
          <p:cNvSpPr>
            <a:spLocks noGrp="1"/>
          </p:cNvSpPr>
          <p:nvPr>
            <p:ph type="sldNum" sz="quarter" idx="12"/>
          </p:nvPr>
        </p:nvSpPr>
        <p:spPr>
          <a:xfrm>
            <a:off x="9052560" y="7337146"/>
            <a:ext cx="834847" cy="279806"/>
          </a:xfrm>
        </p:spPr>
        <p:txBody>
          <a:bodyPr/>
          <a:lstStyle/>
          <a:p>
            <a:fld id="{2AEBF2CF-1A56-A24B-BE9D-230A215FD5ED}"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3904223"/>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6" name="Text Placeholder 5"/>
          <p:cNvSpPr>
            <a:spLocks noGrp="1"/>
          </p:cNvSpPr>
          <p:nvPr>
            <p:ph type="body" idx="1"/>
          </p:nvPr>
        </p:nvSpPr>
        <p:spPr>
          <a:xfrm>
            <a:off x="419100" y="1899920"/>
            <a:ext cx="9304020" cy="1381760"/>
          </a:xfrm>
        </p:spPr>
        <p:txBody>
          <a:bodyPr anchor="b"/>
          <a:lstStyle>
            <a:lvl1pPr marL="0" indent="0" algn="r">
              <a:buNone/>
              <a:defRPr sz="2200">
                <a:solidFill>
                  <a:schemeClr val="tx2">
                    <a:shade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781523D-4E79-F54B-ADDF-D07B82731841}" type="datetimeFigureOut">
              <a:rPr lang="en-US" smtClean="0"/>
              <a:pPr/>
              <a:t>9/21/16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AEBF2CF-1A56-A24B-BE9D-230A215FD5ED}" type="slidenum">
              <a:rPr lang="en-US" smtClean="0"/>
              <a:pPr/>
              <a:t>‹#›</a:t>
            </a:fld>
            <a:endParaRPr lang="en-US"/>
          </a:p>
        </p:txBody>
      </p:sp>
      <p:sp>
        <p:nvSpPr>
          <p:cNvPr id="8" name="Title 7"/>
          <p:cNvSpPr>
            <a:spLocks noGrp="1"/>
          </p:cNvSpPr>
          <p:nvPr>
            <p:ph type="title"/>
          </p:nvPr>
        </p:nvSpPr>
        <p:spPr>
          <a:xfrm>
            <a:off x="198523" y="3340030"/>
            <a:ext cx="9555480" cy="1342802"/>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31927" y="518160"/>
            <a:ext cx="9555480" cy="953414"/>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35280" y="1813560"/>
            <a:ext cx="4610100" cy="5354320"/>
          </a:xfrm>
        </p:spPr>
        <p:txBody>
          <a:bodyPr/>
          <a:lstStyle>
            <a:lvl1pPr>
              <a:defRPr sz="31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113020" y="1813560"/>
            <a:ext cx="4777740" cy="5354320"/>
          </a:xfrm>
        </p:spPr>
        <p:txBody>
          <a:bodyPr/>
          <a:lstStyle>
            <a:lvl1pPr>
              <a:defRPr sz="31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781523D-4E79-F54B-ADDF-D07B82731841}" type="datetimeFigureOut">
              <a:rPr lang="en-US" smtClean="0"/>
              <a:pPr/>
              <a:t>9/21/16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35280" y="6131560"/>
            <a:ext cx="9471660" cy="1000337"/>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09588" y="755650"/>
            <a:ext cx="4719612" cy="725064"/>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109528" y="755650"/>
            <a:ext cx="4721465" cy="725064"/>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09588" y="1491509"/>
            <a:ext cx="4719612" cy="4467331"/>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113603" y="1491509"/>
            <a:ext cx="4717390" cy="4467331"/>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781523D-4E79-F54B-ADDF-D07B82731841}" type="datetimeFigureOut">
              <a:rPr lang="en-US" smtClean="0"/>
              <a:pPr/>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52560" y="7340600"/>
            <a:ext cx="838200" cy="279806"/>
          </a:xfrm>
        </p:spPr>
        <p:txBody>
          <a:bodyPr/>
          <a:lstStyle/>
          <a:p>
            <a:fld id="{2AEBF2CF-1A56-A24B-BE9D-230A215FD5ED}" type="slidenum">
              <a:rPr lang="en-US" smtClean="0"/>
              <a:pPr/>
              <a:t>‹#›</a:t>
            </a:fld>
            <a:endParaRPr lang="en-US"/>
          </a:p>
        </p:txBody>
      </p:sp>
      <p:sp>
        <p:nvSpPr>
          <p:cNvPr id="11" name="Straight Connector 10"/>
          <p:cNvSpPr>
            <a:spLocks noChangeShapeType="1"/>
          </p:cNvSpPr>
          <p:nvPr/>
        </p:nvSpPr>
        <p:spPr bwMode="auto">
          <a:xfrm>
            <a:off x="565785" y="6822441"/>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31927" y="518160"/>
            <a:ext cx="9555480" cy="953414"/>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781523D-4E79-F54B-ADDF-D07B82731841}" type="datetimeFigureOut">
              <a:rPr lang="en-US" smtClean="0"/>
              <a:pPr/>
              <a:t>9/21/16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81523D-4E79-F54B-ADDF-D07B82731841}" type="datetimeFigureOut">
              <a:rPr lang="en-US" smtClean="0"/>
              <a:pPr/>
              <a:t>9/21/16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65785" y="6629000"/>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12" name="Title 11"/>
          <p:cNvSpPr>
            <a:spLocks noGrp="1"/>
          </p:cNvSpPr>
          <p:nvPr>
            <p:ph type="title"/>
          </p:nvPr>
        </p:nvSpPr>
        <p:spPr>
          <a:xfrm>
            <a:off x="502920" y="6217920"/>
            <a:ext cx="9304020" cy="590127"/>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02921" y="690880"/>
            <a:ext cx="3309144" cy="5440680"/>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932555" y="690880"/>
            <a:ext cx="5874385" cy="5440680"/>
          </a:xfrm>
        </p:spPr>
        <p:txBody>
          <a:bodyPr/>
          <a:lstStyle>
            <a:lvl1pPr>
              <a:defRPr sz="3600"/>
            </a:lvl1pPr>
            <a:lvl2pPr>
              <a:defRPr sz="3100"/>
            </a:lvl2pPr>
            <a:lvl3pPr>
              <a:defRPr sz="27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781523D-4E79-F54B-ADDF-D07B82731841}" type="datetimeFigureOut">
              <a:rPr lang="en-US" smtClean="0"/>
              <a:pPr/>
              <a:t>9/21/16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855720" y="698852"/>
            <a:ext cx="5532120" cy="41452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AEBF2CF-1A56-A24B-BE9D-230A215FD5ED}" type="slidenum">
              <a:rPr lang="en-US" smtClean="0"/>
              <a:pPr/>
              <a:t>‹#›</a:t>
            </a:fld>
            <a:endParaRPr lang="en-US"/>
          </a:p>
        </p:txBody>
      </p:sp>
      <p:sp>
        <p:nvSpPr>
          <p:cNvPr id="17" name="Title 16"/>
          <p:cNvSpPr>
            <a:spLocks noGrp="1"/>
          </p:cNvSpPr>
          <p:nvPr>
            <p:ph type="title"/>
          </p:nvPr>
        </p:nvSpPr>
        <p:spPr>
          <a:xfrm>
            <a:off x="419100" y="5659595"/>
            <a:ext cx="6454140" cy="591926"/>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19100" y="6270980"/>
            <a:ext cx="6454140" cy="870797"/>
          </a:xfrm>
        </p:spPr>
        <p:txBody>
          <a:bodyPr lIns="122259" tIns="0"/>
          <a:lstStyle>
            <a:lvl1pPr marL="0" indent="0">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622514"/>
            <a:ext cx="2011680" cy="663172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622514"/>
            <a:ext cx="6873240" cy="663172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1523D-4E79-F54B-ADDF-D07B82731841}" type="datetimeFigureOut">
              <a:rPr lang="en-US" smtClean="0"/>
              <a:pPr/>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BF2CF-1A56-A24B-BE9D-230A215FD5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4781523D-4E79-F54B-ADDF-D07B82731841}" type="datetimeFigureOut">
              <a:rPr lang="en-US" smtClean="0"/>
              <a:pPr/>
              <a:t>9/21/16</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AEBF2CF-1A56-A24B-BE9D-230A215FD5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0058400" cy="7772400"/>
          </a:xfrm>
          <a:prstGeom prst="rect">
            <a:avLst/>
          </a:prstGeom>
        </p:spPr>
      </p:pic>
      <p:sp>
        <p:nvSpPr>
          <p:cNvPr id="2" name="Title Placeholder 1"/>
          <p:cNvSpPr>
            <a:spLocks noGrp="1"/>
          </p:cNvSpPr>
          <p:nvPr>
            <p:ph type="title"/>
          </p:nvPr>
        </p:nvSpPr>
        <p:spPr>
          <a:xfrm>
            <a:off x="670560" y="311256"/>
            <a:ext cx="8717280" cy="1295400"/>
          </a:xfrm>
          <a:prstGeom prst="rect">
            <a:avLst/>
          </a:prstGeom>
        </p:spPr>
        <p:txBody>
          <a:bodyPr vert="horz" lIns="101882" tIns="50941" rIns="101882" bIns="50941"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70560" y="1813560"/>
            <a:ext cx="871728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286500" y="7203864"/>
            <a:ext cx="1676400" cy="413808"/>
          </a:xfrm>
          <a:prstGeom prst="rect">
            <a:avLst/>
          </a:prstGeom>
        </p:spPr>
        <p:txBody>
          <a:bodyPr vert="horz" lIns="101882" tIns="50941" rIns="101882" bIns="50941" rtlCol="0" anchor="ctr"/>
          <a:lstStyle>
            <a:lvl1pPr algn="r">
              <a:defRPr sz="1100" strike="noStrike" spc="67" baseline="0">
                <a:solidFill>
                  <a:schemeClr val="tx1"/>
                </a:solidFill>
              </a:defRPr>
            </a:lvl1pPr>
          </a:lstStyle>
          <a:p>
            <a:fld id="{4781523D-4E79-F54B-ADDF-D07B82731841}" type="datetimeFigureOut">
              <a:rPr lang="en-US" smtClean="0"/>
              <a:pPr/>
              <a:t>9/21/16</a:t>
            </a:fld>
            <a:endParaRPr lang="en-US"/>
          </a:p>
        </p:txBody>
      </p:sp>
      <p:sp>
        <p:nvSpPr>
          <p:cNvPr id="5" name="Footer Placeholder 4"/>
          <p:cNvSpPr>
            <a:spLocks noGrp="1"/>
          </p:cNvSpPr>
          <p:nvPr>
            <p:ph type="ftr" sz="quarter" idx="3"/>
          </p:nvPr>
        </p:nvSpPr>
        <p:spPr>
          <a:xfrm>
            <a:off x="670560" y="7203864"/>
            <a:ext cx="3185160" cy="413808"/>
          </a:xfrm>
          <a:prstGeom prst="rect">
            <a:avLst/>
          </a:prstGeom>
        </p:spPr>
        <p:txBody>
          <a:bodyPr vert="horz" lIns="101882" tIns="50941" rIns="101882" bIns="50941" rtlCol="0" anchor="ctr"/>
          <a:lstStyle>
            <a:lvl1pPr algn="l">
              <a:defRPr sz="1100" cap="all" spc="67" baseline="0">
                <a:solidFill>
                  <a:schemeClr val="tx1"/>
                </a:solidFill>
              </a:defRPr>
            </a:lvl1pPr>
          </a:lstStyle>
          <a:p>
            <a:endParaRPr lang="en-US"/>
          </a:p>
        </p:txBody>
      </p:sp>
      <p:sp>
        <p:nvSpPr>
          <p:cNvPr id="6" name="Slide Number Placeholder 5"/>
          <p:cNvSpPr>
            <a:spLocks noGrp="1"/>
          </p:cNvSpPr>
          <p:nvPr>
            <p:ph type="sldNum" sz="quarter" idx="4"/>
          </p:nvPr>
        </p:nvSpPr>
        <p:spPr>
          <a:xfrm>
            <a:off x="8298180" y="7203864"/>
            <a:ext cx="1089660" cy="413808"/>
          </a:xfrm>
          <a:prstGeom prst="rect">
            <a:avLst/>
          </a:prstGeom>
        </p:spPr>
        <p:txBody>
          <a:bodyPr vert="horz" lIns="101882" tIns="50941" rIns="101882" bIns="50941" rtlCol="0" anchor="ctr"/>
          <a:lstStyle>
            <a:lvl1pPr algn="r">
              <a:defRPr sz="1200" baseline="0">
                <a:solidFill>
                  <a:schemeClr val="tx1"/>
                </a:solidFill>
              </a:defRPr>
            </a:lvl1pPr>
          </a:lstStyle>
          <a:p>
            <a:fld id="{2AEBF2CF-1A56-A24B-BE9D-230A215FD5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18824" rtl="0" eaLnBrk="1" latinLnBrk="0" hangingPunct="1">
        <a:spcBef>
          <a:spcPct val="0"/>
        </a:spcBef>
        <a:buNone/>
        <a:defRPr sz="3300" kern="1200" cap="all" spc="56"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2059" indent="-382059" algn="l" defTabSz="1018824" rtl="0" eaLnBrk="1" latinLnBrk="0" hangingPunct="1">
        <a:lnSpc>
          <a:spcPct val="100000"/>
        </a:lnSpc>
        <a:spcBef>
          <a:spcPct val="20000"/>
        </a:spcBef>
        <a:spcAft>
          <a:spcPts val="669"/>
        </a:spcAft>
        <a:buClr>
          <a:schemeClr val="tx2"/>
        </a:buClr>
        <a:buFont typeface="Arial" pitchFamily="34" charset="0"/>
        <a:buChar char="•"/>
        <a:defRPr sz="1900" kern="1200" spc="33" baseline="0">
          <a:solidFill>
            <a:schemeClr val="tx1"/>
          </a:solidFill>
          <a:latin typeface="+mn-lt"/>
          <a:ea typeface="+mn-ea"/>
          <a:cs typeface="+mn-cs"/>
        </a:defRPr>
      </a:lvl1pPr>
      <a:lvl2pPr marL="827795" indent="-318383" algn="l" defTabSz="1018824" rtl="0" eaLnBrk="1" latinLnBrk="0" hangingPunct="1">
        <a:lnSpc>
          <a:spcPct val="100000"/>
        </a:lnSpc>
        <a:spcBef>
          <a:spcPct val="20000"/>
        </a:spcBef>
        <a:spcAft>
          <a:spcPts val="669"/>
        </a:spcAft>
        <a:buClr>
          <a:schemeClr val="tx2"/>
        </a:buClr>
        <a:buFont typeface="Arial" pitchFamily="34" charset="0"/>
        <a:buChar char="•"/>
        <a:defRPr sz="1900" kern="1200" spc="33" baseline="0">
          <a:solidFill>
            <a:schemeClr val="tx1"/>
          </a:solidFill>
          <a:latin typeface="+mn-lt"/>
          <a:ea typeface="+mn-ea"/>
          <a:cs typeface="+mn-cs"/>
        </a:defRPr>
      </a:lvl2pPr>
      <a:lvl3pPr marL="1273531"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spc="33" baseline="0">
          <a:solidFill>
            <a:schemeClr val="tx1"/>
          </a:solidFill>
          <a:latin typeface="+mn-lt"/>
          <a:ea typeface="+mn-ea"/>
          <a:cs typeface="+mn-cs"/>
        </a:defRPr>
      </a:lvl3pPr>
      <a:lvl4pPr marL="1782943"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spc="33" baseline="0">
          <a:solidFill>
            <a:schemeClr val="tx1"/>
          </a:solidFill>
          <a:latin typeface="+mn-lt"/>
          <a:ea typeface="+mn-ea"/>
          <a:cs typeface="+mn-cs"/>
        </a:defRPr>
      </a:lvl4pPr>
      <a:lvl5pPr marL="2292355"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spc="33" baseline="0">
          <a:solidFill>
            <a:schemeClr val="tx1"/>
          </a:solidFill>
          <a:latin typeface="+mn-lt"/>
          <a:ea typeface="+mn-ea"/>
          <a:cs typeface="+mn-cs"/>
        </a:defRPr>
      </a:lvl5pPr>
      <a:lvl6pPr marL="2801767"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a:solidFill>
            <a:schemeClr val="tx1"/>
          </a:solidFill>
          <a:latin typeface="+mn-lt"/>
          <a:ea typeface="+mn-ea"/>
          <a:cs typeface="+mn-cs"/>
        </a:defRPr>
      </a:lvl6pPr>
      <a:lvl7pPr marL="3311180"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a:solidFill>
            <a:schemeClr val="tx1"/>
          </a:solidFill>
          <a:latin typeface="+mn-lt"/>
          <a:ea typeface="+mn-ea"/>
          <a:cs typeface="+mn-cs"/>
        </a:defRPr>
      </a:lvl7pPr>
      <a:lvl8pPr marL="3820592"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a:solidFill>
            <a:schemeClr val="tx1"/>
          </a:solidFill>
          <a:latin typeface="+mn-lt"/>
          <a:ea typeface="+mn-ea"/>
          <a:cs typeface="+mn-cs"/>
        </a:defRPr>
      </a:lvl8pPr>
      <a:lvl9pPr marL="4330004" indent="-254706" algn="l" defTabSz="1018824" rtl="0" eaLnBrk="1" latinLnBrk="0" hangingPunct="1">
        <a:lnSpc>
          <a:spcPct val="100000"/>
        </a:lnSpc>
        <a:spcBef>
          <a:spcPct val="20000"/>
        </a:spcBef>
        <a:spcAft>
          <a:spcPts val="669"/>
        </a:spcAft>
        <a:buClr>
          <a:schemeClr val="tx2"/>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4781523D-4E79-F54B-ADDF-D07B82731841}" type="datetimeFigureOut">
              <a:rPr lang="en-US" smtClean="0"/>
              <a:pPr/>
              <a:t>9/21/16</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2AEBF2CF-1A56-A24B-BE9D-230A215FD5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64287" y="155448"/>
            <a:ext cx="9756648" cy="7461504"/>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2920" y="7154063"/>
            <a:ext cx="2346960" cy="413808"/>
          </a:xfrm>
          <a:prstGeom prst="rect">
            <a:avLst/>
          </a:prstGeom>
        </p:spPr>
        <p:txBody>
          <a:bodyPr vert="horz" lIns="101882" tIns="50941" rIns="101882" bIns="50941" rtlCol="0" anchor="ctr"/>
          <a:lstStyle>
            <a:lvl1pPr algn="l">
              <a:defRPr sz="1300">
                <a:solidFill>
                  <a:schemeClr val="tx2"/>
                </a:solidFill>
              </a:defRPr>
            </a:lvl1pPr>
          </a:lstStyle>
          <a:p>
            <a:fld id="{4781523D-4E79-F54B-ADDF-D07B82731841}" type="datetimeFigureOut">
              <a:rPr lang="en-US" smtClean="0"/>
              <a:pPr/>
              <a:t>9/21/16</a:t>
            </a:fld>
            <a:endParaRPr lang="en-US"/>
          </a:p>
        </p:txBody>
      </p:sp>
      <p:sp>
        <p:nvSpPr>
          <p:cNvPr id="5" name="Footer Placeholder 4"/>
          <p:cNvSpPr>
            <a:spLocks noGrp="1"/>
          </p:cNvSpPr>
          <p:nvPr>
            <p:ph type="ftr" sz="quarter" idx="3"/>
          </p:nvPr>
        </p:nvSpPr>
        <p:spPr>
          <a:xfrm>
            <a:off x="3114236" y="7154063"/>
            <a:ext cx="3829929" cy="413808"/>
          </a:xfrm>
          <a:prstGeom prst="rect">
            <a:avLst/>
          </a:prstGeom>
        </p:spPr>
        <p:txBody>
          <a:bodyPr vert="horz" lIns="101882" tIns="50941" rIns="101882" bIns="50941" rtlCol="0" anchor="ctr"/>
          <a:lstStyle>
            <a:lvl1pPr algn="ctr">
              <a:defRPr sz="1300">
                <a:solidFill>
                  <a:schemeClr val="tx2"/>
                </a:solidFill>
              </a:defRPr>
            </a:lvl1pPr>
          </a:lstStyle>
          <a:p>
            <a:endParaRPr lang="en-US"/>
          </a:p>
        </p:txBody>
      </p:sp>
      <p:sp>
        <p:nvSpPr>
          <p:cNvPr id="6" name="Slide Number Placeholder 5"/>
          <p:cNvSpPr>
            <a:spLocks noGrp="1"/>
          </p:cNvSpPr>
          <p:nvPr>
            <p:ph type="sldNum" sz="quarter" idx="4"/>
          </p:nvPr>
        </p:nvSpPr>
        <p:spPr>
          <a:xfrm>
            <a:off x="7208520" y="7154063"/>
            <a:ext cx="2346960" cy="413808"/>
          </a:xfrm>
          <a:prstGeom prst="rect">
            <a:avLst/>
          </a:prstGeom>
        </p:spPr>
        <p:txBody>
          <a:bodyPr vert="horz" lIns="101882" tIns="50941" rIns="101882" bIns="50941" rtlCol="0" anchor="ctr"/>
          <a:lstStyle>
            <a:lvl1pPr algn="r">
              <a:defRPr sz="1300">
                <a:solidFill>
                  <a:schemeClr val="tx2"/>
                </a:solidFill>
              </a:defRPr>
            </a:lvl1pPr>
          </a:lstStyle>
          <a:p>
            <a:fld id="{2AEBF2CF-1A56-A24B-BE9D-230A215FD5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18824" rtl="0" eaLnBrk="1" latinLnBrk="0" hangingPunct="1">
        <a:spcBef>
          <a:spcPct val="0"/>
        </a:spcBef>
        <a:buNone/>
        <a:tabLst>
          <a:tab pos="4268097" algn="l"/>
        </a:tabLst>
        <a:defRPr sz="4000" b="1" kern="1200" cap="none" spc="56">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305647" indent="-305647" algn="l" defTabSz="1018824" rtl="0" eaLnBrk="1" latinLnBrk="0" hangingPunct="1">
        <a:spcBef>
          <a:spcPct val="20000"/>
        </a:spcBef>
        <a:buClr>
          <a:schemeClr val="accent1">
            <a:lumMod val="60000"/>
            <a:lumOff val="40000"/>
          </a:schemeClr>
        </a:buClr>
        <a:buFont typeface="Arial" pitchFamily="34" charset="0"/>
        <a:buChar char="•"/>
        <a:defRPr sz="2700" kern="1200">
          <a:solidFill>
            <a:schemeClr val="tx2"/>
          </a:solidFill>
          <a:latin typeface="+mn-lt"/>
          <a:ea typeface="+mn-ea"/>
          <a:cs typeface="+mn-cs"/>
        </a:defRPr>
      </a:lvl1pPr>
      <a:lvl2pPr marL="611295" indent="-203765" algn="l" defTabSz="1018824" rtl="0" eaLnBrk="1" latinLnBrk="0" hangingPunct="1">
        <a:spcBef>
          <a:spcPct val="20000"/>
        </a:spcBef>
        <a:buClr>
          <a:schemeClr val="accent1">
            <a:lumMod val="60000"/>
            <a:lumOff val="40000"/>
          </a:schemeClr>
        </a:buClr>
        <a:buFont typeface="Arial" pitchFamily="34" charset="0"/>
        <a:buChar char="•"/>
        <a:defRPr sz="2200" kern="1200">
          <a:solidFill>
            <a:schemeClr val="tx1"/>
          </a:solidFill>
          <a:latin typeface="+mn-lt"/>
          <a:ea typeface="+mn-ea"/>
          <a:cs typeface="+mn-cs"/>
        </a:defRPr>
      </a:lvl2pPr>
      <a:lvl3pPr marL="1018824" indent="-254706" algn="l" defTabSz="1018824" rtl="0" eaLnBrk="1" latinLnBrk="0" hangingPunct="1">
        <a:spcBef>
          <a:spcPct val="20000"/>
        </a:spcBef>
        <a:buClr>
          <a:schemeClr val="accent2"/>
        </a:buClr>
        <a:buFont typeface="Arial" pitchFamily="34" charset="0"/>
        <a:buChar char="•"/>
        <a:defRPr sz="2200" kern="1200">
          <a:solidFill>
            <a:schemeClr val="tx2"/>
          </a:solidFill>
          <a:latin typeface="+mn-lt"/>
          <a:ea typeface="+mn-ea"/>
          <a:cs typeface="+mn-cs"/>
        </a:defRPr>
      </a:lvl3pPr>
      <a:lvl4pPr marL="1324472" indent="-254706" algn="l" defTabSz="1018824"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1630119" indent="-254706" algn="l" defTabSz="1018824" rtl="0" eaLnBrk="1" latinLnBrk="0" hangingPunct="1">
        <a:spcBef>
          <a:spcPct val="20000"/>
        </a:spcBef>
        <a:buClr>
          <a:schemeClr val="accent4"/>
        </a:buClr>
        <a:buFont typeface="Arial" pitchFamily="34" charset="0"/>
        <a:buChar char="•"/>
        <a:defRPr sz="1800" kern="1200" baseline="0">
          <a:solidFill>
            <a:schemeClr val="tx2"/>
          </a:solidFill>
          <a:latin typeface="+mn-lt"/>
          <a:ea typeface="+mn-ea"/>
          <a:cs typeface="+mn-cs"/>
        </a:defRPr>
      </a:lvl5pPr>
      <a:lvl6pPr marL="1884825" indent="-203765" algn="l" defTabSz="1018824"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6pPr>
      <a:lvl7pPr marL="2139531" indent="-203765" algn="l" defTabSz="101882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7pPr>
      <a:lvl8pPr marL="2394238" indent="-203765" algn="l" defTabSz="1018824"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648944" indent="-203765" algn="l" defTabSz="101882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4781523D-4E79-F54B-ADDF-D07B82731841}" type="datetimeFigureOut">
              <a:rPr lang="en-US" smtClean="0"/>
              <a:pPr/>
              <a:t>9/21/16</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AEBF2CF-1A56-A24B-BE9D-230A215FD5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21843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157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Rectangle 8"/>
          <p:cNvSpPr>
            <a:spLocks noChangeArrowheads="1"/>
          </p:cNvSpPr>
          <p:nvPr/>
        </p:nvSpPr>
        <p:spPr bwMode="auto">
          <a:xfrm>
            <a:off x="164287" y="7240170"/>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4" name="Date Placeholder 13"/>
          <p:cNvSpPr>
            <a:spLocks noGrp="1"/>
          </p:cNvSpPr>
          <p:nvPr>
            <p:ph type="dt" sz="half" idx="2"/>
          </p:nvPr>
        </p:nvSpPr>
        <p:spPr>
          <a:xfrm>
            <a:off x="6370320" y="7258982"/>
            <a:ext cx="3349447" cy="414528"/>
          </a:xfrm>
          <a:prstGeom prst="rect">
            <a:avLst/>
          </a:prstGeom>
        </p:spPr>
        <p:txBody>
          <a:bodyPr vert="horz" lIns="101882" tIns="50941" rIns="101882" bIns="50941"/>
          <a:lstStyle>
            <a:lvl1pPr algn="r" eaLnBrk="1" latinLnBrk="0" hangingPunct="1">
              <a:defRPr kumimoji="0" sz="1600">
                <a:solidFill>
                  <a:srgbClr val="FFFFFF"/>
                </a:solidFill>
              </a:defRPr>
            </a:lvl1pPr>
          </a:lstStyle>
          <a:p>
            <a:fld id="{4781523D-4E79-F54B-ADDF-D07B82731841}" type="datetimeFigureOut">
              <a:rPr lang="en-US" smtClean="0"/>
              <a:pPr/>
              <a:t>9/21/16</a:t>
            </a:fld>
            <a:endParaRPr lang="en-US"/>
          </a:p>
        </p:txBody>
      </p:sp>
      <p:sp>
        <p:nvSpPr>
          <p:cNvPr id="3" name="Footer Placeholder 2"/>
          <p:cNvSpPr>
            <a:spLocks noGrp="1"/>
          </p:cNvSpPr>
          <p:nvPr>
            <p:ph type="ftr" sz="quarter" idx="3"/>
          </p:nvPr>
        </p:nvSpPr>
        <p:spPr>
          <a:xfrm>
            <a:off x="335280" y="7265628"/>
            <a:ext cx="3939540" cy="414528"/>
          </a:xfrm>
          <a:prstGeom prst="rect">
            <a:avLst/>
          </a:prstGeom>
        </p:spPr>
        <p:txBody>
          <a:bodyPr vert="horz" lIns="101882" tIns="50941" rIns="101882" bIns="50941"/>
          <a:lstStyle>
            <a:lvl1pPr algn="l" eaLnBrk="1" latinLnBrk="0" hangingPunct="1">
              <a:defRPr kumimoji="0" sz="1300">
                <a:solidFill>
                  <a:srgbClr val="FFFFFF"/>
                </a:solidFill>
              </a:defRPr>
            </a:lvl1pPr>
          </a:lstStyle>
          <a:p>
            <a:endParaRPr lang="en-US"/>
          </a:p>
        </p:txBody>
      </p:sp>
      <p:sp>
        <p:nvSpPr>
          <p:cNvPr id="8" name="Rectangle 7"/>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0" name="Straight Connector 9"/>
          <p:cNvSpPr>
            <a:spLocks noChangeShapeType="1"/>
          </p:cNvSpPr>
          <p:nvPr/>
        </p:nvSpPr>
        <p:spPr bwMode="auto">
          <a:xfrm>
            <a:off x="167640" y="1446975"/>
            <a:ext cx="97164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2" name="Oval 11"/>
          <p:cNvSpPr/>
          <p:nvPr/>
        </p:nvSpPr>
        <p:spPr>
          <a:xfrm>
            <a:off x="4693920" y="1083507"/>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5" name="Oval 14"/>
          <p:cNvSpPr/>
          <p:nvPr/>
        </p:nvSpPr>
        <p:spPr>
          <a:xfrm>
            <a:off x="4797857" y="1190594"/>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3" name="Slide Number Placeholder 22"/>
          <p:cNvSpPr>
            <a:spLocks noGrp="1"/>
          </p:cNvSpPr>
          <p:nvPr>
            <p:ph type="sldNum" sz="quarter" idx="4"/>
          </p:nvPr>
        </p:nvSpPr>
        <p:spPr>
          <a:xfrm>
            <a:off x="4777740" y="1178865"/>
            <a:ext cx="502920" cy="500168"/>
          </a:xfrm>
          <a:prstGeom prst="rect">
            <a:avLst/>
          </a:prstGeom>
        </p:spPr>
        <p:txBody>
          <a:bodyPr vert="horz" lIns="50941" tIns="50941" rIns="50941" bIns="50941" anchor="ctr">
            <a:normAutofit/>
          </a:bodyPr>
          <a:lstStyle>
            <a:lvl1pPr algn="ctr" eaLnBrk="1" latinLnBrk="0" hangingPunct="1">
              <a:defRPr kumimoji="0" sz="1800">
                <a:solidFill>
                  <a:schemeClr val="accent3">
                    <a:shade val="75000"/>
                  </a:schemeClr>
                </a:solidFill>
              </a:defRPr>
            </a:lvl1pPr>
          </a:lstStyle>
          <a:p>
            <a:fld id="{2AEBF2CF-1A56-A24B-BE9D-230A215FD5ED}" type="slidenum">
              <a:rPr lang="en-US" smtClean="0"/>
              <a:pPr/>
              <a:t>‹#›</a:t>
            </a:fld>
            <a:endParaRPr lang="en-US"/>
          </a:p>
        </p:txBody>
      </p:sp>
      <p:sp>
        <p:nvSpPr>
          <p:cNvPr id="22" name="Title Placeholder 21"/>
          <p:cNvSpPr>
            <a:spLocks noGrp="1"/>
          </p:cNvSpPr>
          <p:nvPr>
            <p:ph type="title"/>
          </p:nvPr>
        </p:nvSpPr>
        <p:spPr>
          <a:xfrm>
            <a:off x="331927" y="259080"/>
            <a:ext cx="9387840" cy="860146"/>
          </a:xfrm>
          <a:prstGeom prst="rect">
            <a:avLst/>
          </a:prstGeom>
        </p:spPr>
        <p:txBody>
          <a:bodyPr vert="horz" lIns="101882" tIns="50941" rIns="101882" bIns="50941"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31927" y="1727200"/>
            <a:ext cx="9387840" cy="521269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700" kern="1200">
          <a:solidFill>
            <a:schemeClr val="accent3">
              <a:shade val="75000"/>
            </a:schemeClr>
          </a:solidFill>
          <a:latin typeface="+mj-lt"/>
          <a:ea typeface="+mj-ea"/>
          <a:cs typeface="+mj-cs"/>
        </a:defRPr>
      </a:lvl1pPr>
    </p:titleStyle>
    <p:bodyStyle>
      <a:lvl1pPr marL="305647" indent="-305647" algn="l" rtl="0" eaLnBrk="1" latinLnBrk="0" hangingPunct="1">
        <a:spcBef>
          <a:spcPct val="20000"/>
        </a:spcBef>
        <a:buClr>
          <a:schemeClr val="accent1"/>
        </a:buClr>
        <a:buSzPct val="85000"/>
        <a:buFont typeface="Wingdings 2"/>
        <a:buChar char=""/>
        <a:defRPr kumimoji="0" sz="3000" kern="1200">
          <a:solidFill>
            <a:schemeClr val="tx1"/>
          </a:solidFill>
          <a:latin typeface="+mn-lt"/>
          <a:ea typeface="+mn-ea"/>
          <a:cs typeface="+mn-cs"/>
        </a:defRPr>
      </a:lvl1pPr>
      <a:lvl2pPr marL="611295" indent="-305647" algn="l" rtl="0" eaLnBrk="1" latinLnBrk="0" hangingPunct="1">
        <a:spcBef>
          <a:spcPct val="20000"/>
        </a:spcBef>
        <a:buClr>
          <a:schemeClr val="accent2"/>
        </a:buClr>
        <a:buSzPct val="70000"/>
        <a:buFont typeface="Wingdings"/>
        <a:buChar char=""/>
        <a:defRPr kumimoji="0" sz="2500" kern="1200">
          <a:solidFill>
            <a:schemeClr val="tx2"/>
          </a:solidFill>
          <a:latin typeface="+mn-lt"/>
          <a:ea typeface="+mn-ea"/>
          <a:cs typeface="+mn-cs"/>
        </a:defRPr>
      </a:lvl2pPr>
      <a:lvl3pPr marL="916942" indent="-254706" algn="l" rtl="0" eaLnBrk="1" latinLnBrk="0" hangingPunct="1">
        <a:spcBef>
          <a:spcPct val="20000"/>
        </a:spcBef>
        <a:buClr>
          <a:schemeClr val="accent3"/>
        </a:buClr>
        <a:buSzPct val="75000"/>
        <a:buFont typeface="Wingdings 2"/>
        <a:buChar char=""/>
        <a:defRPr kumimoji="0" sz="2200" kern="1200">
          <a:solidFill>
            <a:schemeClr val="tx1"/>
          </a:solidFill>
          <a:latin typeface="+mn-lt"/>
          <a:ea typeface="+mn-ea"/>
          <a:cs typeface="+mn-cs"/>
        </a:defRPr>
      </a:lvl3pPr>
      <a:lvl4pPr marL="1222589" indent="-254706" algn="l" rtl="0" eaLnBrk="1" latinLnBrk="0" hangingPunct="1">
        <a:spcBef>
          <a:spcPct val="20000"/>
        </a:spcBef>
        <a:buClr>
          <a:schemeClr val="accent4"/>
        </a:buClr>
        <a:buSzPct val="70000"/>
        <a:buFont typeface="Wingdings"/>
        <a:buChar char=""/>
        <a:defRPr kumimoji="0" sz="2200" kern="1200">
          <a:solidFill>
            <a:schemeClr val="tx2"/>
          </a:solidFill>
          <a:latin typeface="+mn-lt"/>
          <a:ea typeface="+mn-ea"/>
          <a:cs typeface="+mn-cs"/>
        </a:defRPr>
      </a:lvl4pPr>
      <a:lvl5pPr marL="1528237" indent="-254706" algn="l" rtl="0" eaLnBrk="1" latinLnBrk="0" hangingPunct="1">
        <a:spcBef>
          <a:spcPct val="20000"/>
        </a:spcBef>
        <a:buClr>
          <a:schemeClr val="accent5"/>
        </a:buClr>
        <a:buFontTx/>
        <a:buChar char="•"/>
        <a:defRPr kumimoji="0" sz="2000" kern="1200">
          <a:solidFill>
            <a:schemeClr val="tx1"/>
          </a:solidFill>
          <a:latin typeface="+mn-lt"/>
          <a:ea typeface="+mn-ea"/>
          <a:cs typeface="+mn-cs"/>
        </a:defRPr>
      </a:lvl5pPr>
      <a:lvl6pPr marL="1833884" indent="-203765" algn="l" rtl="0" eaLnBrk="1" latinLnBrk="0" hangingPunct="1">
        <a:spcBef>
          <a:spcPct val="20000"/>
        </a:spcBef>
        <a:buClr>
          <a:schemeClr val="accent6"/>
        </a:buClr>
        <a:buSzPct val="80000"/>
        <a:buFont typeface="Wingdings 2"/>
        <a:buChar char=""/>
        <a:defRPr kumimoji="0" sz="2000" kern="1200">
          <a:solidFill>
            <a:schemeClr val="tx1"/>
          </a:solidFill>
          <a:latin typeface="+mn-lt"/>
          <a:ea typeface="+mn-ea"/>
          <a:cs typeface="+mn-cs"/>
        </a:defRPr>
      </a:lvl6pPr>
      <a:lvl7pPr marL="2139531" indent="-203765" algn="l" rtl="0" eaLnBrk="1" latinLnBrk="0" hangingPunct="1">
        <a:spcBef>
          <a:spcPct val="20000"/>
        </a:spcBef>
        <a:buClr>
          <a:schemeClr val="accent1">
            <a:shade val="75000"/>
          </a:schemeClr>
        </a:buClr>
        <a:buSzPct val="90000"/>
        <a:buChar char="•"/>
        <a:defRPr kumimoji="0" sz="1800" kern="1200" baseline="0">
          <a:solidFill>
            <a:schemeClr val="tx1"/>
          </a:solidFill>
          <a:latin typeface="+mn-lt"/>
          <a:ea typeface="+mn-ea"/>
          <a:cs typeface="+mn-cs"/>
        </a:defRPr>
      </a:lvl7pPr>
      <a:lvl8pPr marL="2343296" indent="-203765" algn="l" rtl="0" eaLnBrk="1" latinLnBrk="0" hangingPunct="1">
        <a:spcBef>
          <a:spcPct val="20000"/>
        </a:spcBef>
        <a:buClr>
          <a:schemeClr val="accent4">
            <a:shade val="75000"/>
          </a:schemeClr>
        </a:buClr>
        <a:buChar char="•"/>
        <a:defRPr kumimoji="0" sz="1800" kern="1200">
          <a:solidFill>
            <a:schemeClr val="tx1"/>
          </a:solidFill>
          <a:latin typeface="+mn-lt"/>
          <a:ea typeface="+mn-ea"/>
          <a:cs typeface="+mn-cs"/>
        </a:defRPr>
      </a:lvl8pPr>
      <a:lvl9pPr marL="2648944" indent="-203765"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738" y="15944"/>
            <a:ext cx="10042925" cy="7748486"/>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cxnSp>
        <p:nvCxnSpPr>
          <p:cNvPr id="8" name="Straight Connector 7"/>
          <p:cNvCxnSpPr/>
          <p:nvPr/>
        </p:nvCxnSpPr>
        <p:spPr>
          <a:xfrm>
            <a:off x="0" y="7973"/>
            <a:ext cx="10050663" cy="7756457"/>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7115674" y="5608198"/>
            <a:ext cx="2940147" cy="2153571"/>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502920" y="303160"/>
            <a:ext cx="9052560" cy="1585570"/>
          </a:xfrm>
          <a:prstGeom prst="rect">
            <a:avLst/>
          </a:prstGeom>
        </p:spPr>
        <p:txBody>
          <a:bodyPr vert="horz" lIns="101882" tIns="50941" rIns="101882" bIns="50941"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2920" y="2133849"/>
            <a:ext cx="9052560" cy="5181600"/>
          </a:xfrm>
          <a:prstGeom prst="rect">
            <a:avLst/>
          </a:prstGeom>
        </p:spPr>
        <p:txBody>
          <a:bodyPr vert="horz" lIns="101882" tIns="50941" rIns="101882" bIns="50941"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270602" y="7345098"/>
            <a:ext cx="2346960" cy="341986"/>
          </a:xfrm>
          <a:prstGeom prst="rect">
            <a:avLst/>
          </a:prstGeom>
        </p:spPr>
        <p:txBody>
          <a:bodyPr vert="horz" lIns="101882" tIns="50941" rIns="101882" bIns="50941" anchor="b"/>
          <a:lstStyle>
            <a:lvl1pPr algn="l" eaLnBrk="1" latinLnBrk="0" hangingPunct="1">
              <a:defRPr kumimoji="0" sz="1100" b="0">
                <a:solidFill>
                  <a:schemeClr val="tx1"/>
                </a:solidFill>
              </a:defRPr>
            </a:lvl1pPr>
          </a:lstStyle>
          <a:p>
            <a:fld id="{4781523D-4E79-F54B-ADDF-D07B82731841}" type="datetimeFigureOut">
              <a:rPr lang="en-US" smtClean="0"/>
              <a:pPr/>
              <a:t>9/21/16</a:t>
            </a:fld>
            <a:endParaRPr lang="en-US"/>
          </a:p>
        </p:txBody>
      </p:sp>
      <p:sp>
        <p:nvSpPr>
          <p:cNvPr id="3" name="Footer Placeholder 2"/>
          <p:cNvSpPr>
            <a:spLocks noGrp="1"/>
          </p:cNvSpPr>
          <p:nvPr>
            <p:ph type="ftr" sz="quarter" idx="3"/>
          </p:nvPr>
        </p:nvSpPr>
        <p:spPr>
          <a:xfrm>
            <a:off x="502920" y="7346142"/>
            <a:ext cx="4686062" cy="340942"/>
          </a:xfrm>
          <a:prstGeom prst="rect">
            <a:avLst/>
          </a:prstGeom>
        </p:spPr>
        <p:txBody>
          <a:bodyPr vert="horz" lIns="101882" tIns="50941" rIns="101882" bIns="50941" anchor="b"/>
          <a:lstStyle>
            <a:lvl1pPr algn="r" eaLnBrk="1" latinLnBrk="0" hangingPunct="1">
              <a:defRPr kumimoji="0" sz="1100">
                <a:solidFill>
                  <a:schemeClr val="tx1"/>
                </a:solidFill>
              </a:defRPr>
            </a:lvl1pPr>
          </a:lstStyle>
          <a:p>
            <a:endParaRPr lang="en-US"/>
          </a:p>
        </p:txBody>
      </p:sp>
      <p:sp>
        <p:nvSpPr>
          <p:cNvPr id="23" name="Slide Number Placeholder 22"/>
          <p:cNvSpPr>
            <a:spLocks noGrp="1"/>
          </p:cNvSpPr>
          <p:nvPr>
            <p:ph type="sldNum" sz="quarter" idx="4"/>
          </p:nvPr>
        </p:nvSpPr>
        <p:spPr>
          <a:xfrm>
            <a:off x="8348472" y="7345098"/>
            <a:ext cx="553212" cy="341986"/>
          </a:xfrm>
          <a:prstGeom prst="rect">
            <a:avLst/>
          </a:prstGeom>
        </p:spPr>
        <p:txBody>
          <a:bodyPr vert="horz" lIns="101882" tIns="50941" rIns="101882" bIns="50941" anchor="b"/>
          <a:lstStyle>
            <a:lvl1pPr algn="ctr" eaLnBrk="1" latinLnBrk="0" hangingPunct="1">
              <a:defRPr kumimoji="0" sz="1300">
                <a:solidFill>
                  <a:schemeClr val="tx1"/>
                </a:solidFill>
              </a:defRPr>
            </a:lvl1pPr>
          </a:lstStyle>
          <a:p>
            <a:fld id="{2AEBF2CF-1A56-A24B-BE9D-230A215FD5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39977" algn="l" rtl="0" eaLnBrk="1" latinLnBrk="0" hangingPunct="1">
        <a:spcBef>
          <a:spcPct val="0"/>
        </a:spcBef>
        <a:buNone/>
        <a:defRPr kumimoji="0" sz="47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99224" indent="-427906" algn="l" rtl="0" eaLnBrk="1" latinLnBrk="0" hangingPunct="1">
        <a:spcBef>
          <a:spcPct val="20000"/>
        </a:spcBef>
        <a:buClr>
          <a:schemeClr val="accent1"/>
        </a:buClr>
        <a:buSzPct val="80000"/>
        <a:buFont typeface="Wingdings 2"/>
        <a:buChar char=""/>
        <a:defRPr kumimoji="0" sz="3300" kern="1200">
          <a:solidFill>
            <a:schemeClr val="tx1"/>
          </a:solidFill>
          <a:latin typeface="+mn-lt"/>
          <a:ea typeface="+mn-ea"/>
          <a:cs typeface="+mn-cs"/>
        </a:defRPr>
      </a:lvl1pPr>
      <a:lvl2pPr marL="916942" indent="-318383" algn="l" rtl="0" eaLnBrk="1" latinLnBrk="0" hangingPunct="1">
        <a:spcBef>
          <a:spcPct val="20000"/>
        </a:spcBef>
        <a:buClr>
          <a:schemeClr val="accent1"/>
        </a:buClr>
        <a:buSzPct val="95000"/>
        <a:buFont typeface="Verdana"/>
        <a:buChar char="›"/>
        <a:defRPr kumimoji="0" sz="2900" kern="1200">
          <a:solidFill>
            <a:schemeClr val="tx1"/>
          </a:solidFill>
          <a:latin typeface="+mn-lt"/>
          <a:ea typeface="+mn-ea"/>
          <a:cs typeface="+mn-cs"/>
        </a:defRPr>
      </a:lvl2pPr>
      <a:lvl3pPr marL="1232778" indent="-254706" algn="l" rtl="0" eaLnBrk="1" latinLnBrk="0" hangingPunct="1">
        <a:spcBef>
          <a:spcPct val="20000"/>
        </a:spcBef>
        <a:buClr>
          <a:schemeClr val="accent1"/>
        </a:buClr>
        <a:buFont typeface="Wingdings 2"/>
        <a:buChar char=""/>
        <a:defRPr kumimoji="0" sz="2700" kern="1200">
          <a:solidFill>
            <a:schemeClr val="tx1"/>
          </a:solidFill>
          <a:latin typeface="+mn-lt"/>
          <a:ea typeface="+mn-ea"/>
          <a:cs typeface="+mn-cs"/>
        </a:defRPr>
      </a:lvl3pPr>
      <a:lvl4pPr marL="1528237" indent="-234330" algn="l" rtl="0" eaLnBrk="1" latinLnBrk="0" hangingPunct="1">
        <a:spcBef>
          <a:spcPct val="20000"/>
        </a:spcBef>
        <a:buClr>
          <a:schemeClr val="accent1"/>
        </a:buClr>
        <a:buFont typeface="Wingdings 2"/>
        <a:buChar char=""/>
        <a:defRPr kumimoji="0" sz="2200" kern="1200">
          <a:solidFill>
            <a:schemeClr val="tx1"/>
          </a:solidFill>
          <a:latin typeface="+mn-lt"/>
          <a:ea typeface="+mn-ea"/>
          <a:cs typeface="+mn-cs"/>
        </a:defRPr>
      </a:lvl4pPr>
      <a:lvl5pPr marL="1782943" indent="-234330" algn="l" rtl="0" eaLnBrk="1" latinLnBrk="0" hangingPunct="1">
        <a:spcBef>
          <a:spcPct val="20000"/>
        </a:spcBef>
        <a:buClr>
          <a:schemeClr val="accent1">
            <a:tint val="75000"/>
          </a:schemeClr>
        </a:buClr>
        <a:buFont typeface="Wingdings 2"/>
        <a:buChar char=""/>
        <a:defRPr kumimoji="0" sz="2100" kern="1200">
          <a:solidFill>
            <a:schemeClr val="tx1"/>
          </a:solidFill>
          <a:latin typeface="+mn-lt"/>
          <a:ea typeface="+mn-ea"/>
          <a:cs typeface="+mn-cs"/>
        </a:defRPr>
      </a:lvl5pPr>
      <a:lvl6pPr marL="2037649" indent="-234330" algn="l" rtl="0" eaLnBrk="1" latinLnBrk="0" hangingPunct="1">
        <a:spcBef>
          <a:spcPct val="20000"/>
        </a:spcBef>
        <a:buClr>
          <a:schemeClr val="accent1">
            <a:tint val="75000"/>
          </a:schemeClr>
        </a:buClr>
        <a:buFont typeface="Wingdings 2"/>
        <a:buChar char=""/>
        <a:defRPr kumimoji="0" sz="2000" kern="1200">
          <a:solidFill>
            <a:schemeClr val="tx1"/>
          </a:solidFill>
          <a:latin typeface="+mn-lt"/>
          <a:ea typeface="+mn-ea"/>
          <a:cs typeface="+mn-cs"/>
        </a:defRPr>
      </a:lvl6pPr>
      <a:lvl7pPr marL="2322920" indent="-234330"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7pPr>
      <a:lvl8pPr marL="2547061" indent="-203765"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8pPr>
      <a:lvl9pPr marL="2801767" indent="-203765"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51460" y="259080"/>
            <a:ext cx="9565538" cy="279806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8" name="Group 15"/>
          <p:cNvGrpSpPr>
            <a:grpSpLocks noChangeAspect="1"/>
          </p:cNvGrpSpPr>
          <p:nvPr/>
        </p:nvGrpSpPr>
        <p:grpSpPr bwMode="hidden">
          <a:xfrm>
            <a:off x="232831" y="1903353"/>
            <a:ext cx="9595714" cy="1507191"/>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502920" y="383439"/>
            <a:ext cx="9052560" cy="1419758"/>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680039" y="7083520"/>
            <a:ext cx="4165359" cy="413808"/>
          </a:xfrm>
          <a:prstGeom prst="rect">
            <a:avLst/>
          </a:prstGeom>
        </p:spPr>
        <p:txBody>
          <a:bodyPr vert="horz" lIns="101882" tIns="50941" rIns="101882" bIns="50941" rtlCol="0" anchor="ctr"/>
          <a:lstStyle>
            <a:lvl1pPr algn="r">
              <a:defRPr sz="1100">
                <a:solidFill>
                  <a:schemeClr val="tx2"/>
                </a:solidFill>
              </a:defRPr>
            </a:lvl1pPr>
          </a:lstStyle>
          <a:p>
            <a:fld id="{4781523D-4E79-F54B-ADDF-D07B82731841}" type="datetimeFigureOut">
              <a:rPr lang="en-US" smtClean="0"/>
              <a:pPr/>
              <a:t>9/21/16</a:t>
            </a:fld>
            <a:endParaRPr lang="en-US"/>
          </a:p>
        </p:txBody>
      </p:sp>
      <p:sp>
        <p:nvSpPr>
          <p:cNvPr id="5" name="Footer Placeholder 4"/>
          <p:cNvSpPr>
            <a:spLocks noGrp="1"/>
          </p:cNvSpPr>
          <p:nvPr>
            <p:ph type="ftr" sz="quarter" idx="3"/>
          </p:nvPr>
        </p:nvSpPr>
        <p:spPr>
          <a:xfrm>
            <a:off x="213002" y="7083520"/>
            <a:ext cx="4165360" cy="413808"/>
          </a:xfrm>
          <a:prstGeom prst="rect">
            <a:avLst/>
          </a:prstGeom>
        </p:spPr>
        <p:txBody>
          <a:bodyPr vert="horz" lIns="101882" tIns="50941" rIns="101882" bIns="50941"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4390197" y="7083519"/>
            <a:ext cx="1278009" cy="413808"/>
          </a:xfrm>
          <a:prstGeom prst="rect">
            <a:avLst/>
          </a:prstGeom>
        </p:spPr>
        <p:txBody>
          <a:bodyPr vert="horz" lIns="101882" tIns="50941" rIns="101882" bIns="50941" rtlCol="0" anchor="ctr"/>
          <a:lstStyle>
            <a:lvl1pPr algn="ctr">
              <a:defRPr sz="1100">
                <a:solidFill>
                  <a:schemeClr val="tx2"/>
                </a:solidFill>
              </a:defRPr>
            </a:lvl1pPr>
          </a:lstStyle>
          <a:p>
            <a:fld id="{2AEBF2CF-1A56-A24B-BE9D-230A215FD5ED}" type="slidenum">
              <a:rPr lang="en-US" smtClean="0"/>
              <a:pPr/>
              <a:t>‹#›</a:t>
            </a:fld>
            <a:endParaRPr lang="en-US"/>
          </a:p>
        </p:txBody>
      </p:sp>
      <p:sp>
        <p:nvSpPr>
          <p:cNvPr id="3" name="Text Placeholder 2"/>
          <p:cNvSpPr>
            <a:spLocks noGrp="1"/>
          </p:cNvSpPr>
          <p:nvPr>
            <p:ph type="body" idx="1"/>
          </p:nvPr>
        </p:nvSpPr>
        <p:spPr>
          <a:xfrm>
            <a:off x="959274" y="3032196"/>
            <a:ext cx="8149166" cy="391078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018824" rtl="0" eaLnBrk="1" latinLnBrk="0" hangingPunct="1">
        <a:spcBef>
          <a:spcPct val="0"/>
        </a:spcBef>
        <a:buNone/>
        <a:defRPr sz="49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647" indent="-305647" algn="l" defTabSz="1018824" rtl="0" eaLnBrk="1" latinLnBrk="0" hangingPunct="1">
        <a:spcBef>
          <a:spcPct val="20000"/>
        </a:spcBef>
        <a:buClr>
          <a:schemeClr val="accent1"/>
        </a:buClr>
        <a:buSzPct val="100000"/>
        <a:buFont typeface="Symbol" pitchFamily="18" charset="2"/>
        <a:buChar char=""/>
        <a:defRPr sz="2700" kern="1200">
          <a:solidFill>
            <a:schemeClr val="tx2"/>
          </a:solidFill>
          <a:latin typeface="+mn-lt"/>
          <a:ea typeface="+mn-ea"/>
          <a:cs typeface="+mn-cs"/>
        </a:defRPr>
      </a:lvl1pPr>
      <a:lvl2pPr marL="642072" indent="-305647" algn="l" defTabSz="1018824" rtl="0" eaLnBrk="1" latinLnBrk="0" hangingPunct="1">
        <a:spcBef>
          <a:spcPct val="20000"/>
        </a:spcBef>
        <a:buClr>
          <a:schemeClr val="accent1"/>
        </a:buClr>
        <a:buSzPct val="100000"/>
        <a:buFont typeface="Symbol" pitchFamily="18" charset="2"/>
        <a:buChar char=""/>
        <a:defRPr sz="2500" kern="1200">
          <a:solidFill>
            <a:schemeClr val="tx2"/>
          </a:solidFill>
          <a:latin typeface="+mn-lt"/>
          <a:ea typeface="+mn-ea"/>
          <a:cs typeface="+mn-cs"/>
        </a:defRPr>
      </a:lvl2pPr>
      <a:lvl3pPr marL="953380" indent="-254706" algn="l" defTabSz="1018824"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3pPr>
      <a:lvl4pPr marL="1273531" indent="-254706" algn="l" defTabSz="1018824"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4pPr>
      <a:lvl5pPr marL="1630119" indent="-254706" algn="l" defTabSz="1018824"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5pPr>
      <a:lvl6pPr marL="1986708" indent="-254706" algn="l" defTabSz="1018824"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6pPr>
      <a:lvl7pPr marL="2343296" indent="-254706" algn="l" defTabSz="1018824"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7pPr>
      <a:lvl8pPr marL="2699885" indent="-254706" algn="l" defTabSz="1018824"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8pPr>
      <a:lvl9pPr marL="3056473" indent="-254706" algn="l" defTabSz="1018824" rtl="0" eaLnBrk="1" latinLnBrk="0" hangingPunct="1">
        <a:spcBef>
          <a:spcPts val="428"/>
        </a:spcBef>
        <a:buClr>
          <a:schemeClr val="accent1"/>
        </a:buClr>
        <a:buFont typeface="Symbol" pitchFamily="18" charset="2"/>
        <a:buChar char="*"/>
        <a:defRPr sz="1600" kern="1200">
          <a:solidFill>
            <a:schemeClr val="tx2"/>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1191019"/>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8" name="Text Placeholder 7"/>
          <p:cNvSpPr>
            <a:spLocks noGrp="1"/>
          </p:cNvSpPr>
          <p:nvPr>
            <p:ph type="body" idx="1"/>
          </p:nvPr>
        </p:nvSpPr>
        <p:spPr>
          <a:xfrm>
            <a:off x="335280" y="1761384"/>
            <a:ext cx="9555480" cy="5129425"/>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7124700" y="86361"/>
            <a:ext cx="2766060" cy="327448"/>
          </a:xfrm>
          <a:prstGeom prst="rect">
            <a:avLst/>
          </a:prstGeom>
        </p:spPr>
        <p:txBody>
          <a:bodyPr vert="horz" lIns="101882" tIns="50941" rIns="101882" bIns="50941"/>
          <a:lstStyle>
            <a:lvl1pPr algn="l" eaLnBrk="1" latinLnBrk="0" hangingPunct="1">
              <a:defRPr kumimoji="0" sz="1300">
                <a:solidFill>
                  <a:schemeClr val="accent1">
                    <a:shade val="75000"/>
                  </a:schemeClr>
                </a:solidFill>
              </a:defRPr>
            </a:lvl1pPr>
          </a:lstStyle>
          <a:p>
            <a:fld id="{4781523D-4E79-F54B-ADDF-D07B82731841}" type="datetimeFigureOut">
              <a:rPr lang="en-US" smtClean="0"/>
              <a:pPr/>
              <a:t>9/21/16</a:t>
            </a:fld>
            <a:endParaRPr lang="en-US"/>
          </a:p>
        </p:txBody>
      </p:sp>
      <p:sp>
        <p:nvSpPr>
          <p:cNvPr id="28" name="Footer Placeholder 27"/>
          <p:cNvSpPr>
            <a:spLocks noGrp="1"/>
          </p:cNvSpPr>
          <p:nvPr>
            <p:ph type="ftr" sz="quarter" idx="3"/>
          </p:nvPr>
        </p:nvSpPr>
        <p:spPr>
          <a:xfrm>
            <a:off x="3436620" y="86361"/>
            <a:ext cx="3688080" cy="327448"/>
          </a:xfrm>
          <a:prstGeom prst="rect">
            <a:avLst/>
          </a:prstGeom>
        </p:spPr>
        <p:txBody>
          <a:bodyPr vert="horz" lIns="101882" tIns="50941" rIns="101882" bIns="50941"/>
          <a:lstStyle>
            <a:lvl1pPr algn="r" eaLnBrk="1" latinLnBrk="0" hangingPunct="1">
              <a:defRPr kumimoji="0" sz="13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9052560" y="7340600"/>
            <a:ext cx="838200" cy="277072"/>
          </a:xfrm>
          <a:prstGeom prst="rect">
            <a:avLst/>
          </a:prstGeom>
        </p:spPr>
        <p:txBody>
          <a:bodyPr vert="horz" lIns="101882" tIns="50941" rIns="101882" bIns="50941"/>
          <a:lstStyle>
            <a:lvl1pPr algn="r" eaLnBrk="1" latinLnBrk="0" hangingPunct="1">
              <a:defRPr kumimoji="0" sz="1300">
                <a:solidFill>
                  <a:schemeClr val="accent1">
                    <a:shade val="75000"/>
                  </a:schemeClr>
                </a:solidFill>
              </a:defRPr>
            </a:lvl1pPr>
          </a:lstStyle>
          <a:p>
            <a:fld id="{2AEBF2CF-1A56-A24B-BE9D-230A215FD5ED}" type="slidenum">
              <a:rPr lang="en-US" smtClean="0"/>
              <a:pPr/>
              <a:t>‹#›</a:t>
            </a:fld>
            <a:endParaRPr lang="en-US"/>
          </a:p>
        </p:txBody>
      </p:sp>
      <p:sp>
        <p:nvSpPr>
          <p:cNvPr id="10" name="Title Placeholder 9"/>
          <p:cNvSpPr>
            <a:spLocks noGrp="1"/>
          </p:cNvSpPr>
          <p:nvPr>
            <p:ph type="title"/>
          </p:nvPr>
        </p:nvSpPr>
        <p:spPr>
          <a:xfrm>
            <a:off x="335280" y="518160"/>
            <a:ext cx="9555480" cy="949960"/>
          </a:xfrm>
          <a:prstGeom prst="rect">
            <a:avLst/>
          </a:prstGeom>
        </p:spPr>
        <p:txBody>
          <a:bodyPr vert="horz" lIns="101882" tIns="50941" rIns="101882" bIns="5094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65785" y="1191019"/>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12" name="Straight Connector 11"/>
          <p:cNvSpPr>
            <a:spLocks noChangeShapeType="1"/>
          </p:cNvSpPr>
          <p:nvPr/>
        </p:nvSpPr>
        <p:spPr bwMode="auto">
          <a:xfrm>
            <a:off x="565785" y="1199052"/>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82059" indent="-382059"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1pPr>
      <a:lvl2pPr marL="827795" indent="-318383" algn="l" rtl="0" eaLnBrk="1" latinLnBrk="0" hangingPunct="1">
        <a:spcBef>
          <a:spcPct val="20000"/>
        </a:spcBef>
        <a:buClr>
          <a:schemeClr val="accent1"/>
        </a:buClr>
        <a:buSzPct val="70000"/>
        <a:buFont typeface="Wingdings 2"/>
        <a:buChar char=""/>
        <a:defRPr kumimoji="0" sz="3100" kern="1200">
          <a:solidFill>
            <a:schemeClr val="tx2"/>
          </a:solidFill>
          <a:latin typeface="+mn-lt"/>
          <a:ea typeface="+mn-ea"/>
          <a:cs typeface="+mn-cs"/>
        </a:defRPr>
      </a:lvl2pPr>
      <a:lvl3pPr marL="1273531" indent="-254706"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3pPr>
      <a:lvl4pPr marL="1782943" indent="-254706" algn="l" rtl="0" eaLnBrk="1" latinLnBrk="0" hangingPunct="1">
        <a:spcBef>
          <a:spcPct val="20000"/>
        </a:spcBef>
        <a:buClr>
          <a:schemeClr val="accent1"/>
        </a:buClr>
        <a:buSzPct val="70000"/>
        <a:buFont typeface="Wingdings 2"/>
        <a:buChar char=""/>
        <a:defRPr kumimoji="0" sz="2200" kern="1200">
          <a:solidFill>
            <a:schemeClr val="tx2"/>
          </a:solidFill>
          <a:latin typeface="+mn-lt"/>
          <a:ea typeface="+mn-ea"/>
          <a:cs typeface="+mn-cs"/>
        </a:defRPr>
      </a:lvl4pPr>
      <a:lvl5pPr marL="2292355" indent="-254706"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801767" indent="-254706"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6pPr>
      <a:lvl7pPr marL="3311180" indent="-254706"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7pPr>
      <a:lvl8pPr marL="3820592" indent="-254706" algn="l" rtl="0" eaLnBrk="1" latinLnBrk="0" hangingPunct="1">
        <a:spcBef>
          <a:spcPct val="20000"/>
        </a:spcBef>
        <a:buClr>
          <a:schemeClr val="accent1"/>
        </a:buClr>
        <a:buSzPct val="60000"/>
        <a:buFont typeface="Wingdings 2"/>
        <a:buChar char=""/>
        <a:defRPr kumimoji="0" sz="1800" kern="1200" baseline="0">
          <a:solidFill>
            <a:schemeClr val="tx2"/>
          </a:solidFill>
          <a:latin typeface="+mn-lt"/>
          <a:ea typeface="+mn-ea"/>
          <a:cs typeface="+mn-cs"/>
        </a:defRPr>
      </a:lvl8pPr>
      <a:lvl9pPr marL="4330004" indent="-254706"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8.jpeg"/><Relationship Id="rId3"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2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 Id="rId3"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2.png"/><Relationship Id="rId5" Type="http://schemas.microsoft.com/office/2007/relationships/hdphoto" Target="../media/hdphoto1.wdp"/><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4.png"/><Relationship Id="rId5" Type="http://schemas.microsoft.com/office/2007/relationships/hdphoto" Target="../media/hdphoto1.wdp"/><Relationship Id="rId6" Type="http://schemas.openxmlformats.org/officeDocument/2006/relationships/image" Target="../media/image15.png"/><Relationship Id="rId7" Type="http://schemas.microsoft.com/office/2007/relationships/hdphoto" Target="../media/hdphoto3.wdp"/><Relationship Id="rId1" Type="http://schemas.openxmlformats.org/officeDocument/2006/relationships/slideLayout" Target="../slideLayouts/slideLayout1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Predestination and       5-point </a:t>
            </a:r>
            <a:r>
              <a:rPr lang="en-US" dirty="0" err="1" smtClean="0"/>
              <a:t>calvinism</a:t>
            </a:r>
            <a:r>
              <a:rPr lang="en-US" dirty="0" smtClean="0"/>
              <a:t/>
            </a:r>
            <a:br>
              <a:rPr lang="en-US" dirty="0" smtClean="0"/>
            </a:br>
            <a:r>
              <a:rPr lang="en-US" sz="3333" i="1" dirty="0" smtClean="0"/>
              <a:t>(Predestination, part 1)</a:t>
            </a:r>
            <a:endParaRPr lang="en-US" sz="3333" i="1" dirty="0"/>
          </a:p>
        </p:txBody>
      </p:sp>
      <p:sp>
        <p:nvSpPr>
          <p:cNvPr id="3" name="Subtitle 2"/>
          <p:cNvSpPr>
            <a:spLocks noGrp="1"/>
          </p:cNvSpPr>
          <p:nvPr>
            <p:ph type="subTitle" idx="1"/>
          </p:nvPr>
        </p:nvSpPr>
        <p:spPr/>
        <p:txBody>
          <a:bodyPr/>
          <a:lstStyle/>
          <a:p>
            <a:r>
              <a:rPr lang="en-US" dirty="0" smtClean="0"/>
              <a:t>Bill </a:t>
            </a:r>
            <a:r>
              <a:rPr lang="en-US" dirty="0" smtClean="0"/>
              <a:t>Perry</a:t>
            </a: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635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Total Depravity</a:t>
            </a:r>
            <a:endParaRPr lang="en-US" dirty="0"/>
          </a:p>
        </p:txBody>
      </p:sp>
      <p:sp>
        <p:nvSpPr>
          <p:cNvPr id="8" name="Text Placeholder 7"/>
          <p:cNvSpPr>
            <a:spLocks noGrp="1"/>
          </p:cNvSpPr>
          <p:nvPr>
            <p:ph type="body" idx="1"/>
          </p:nvPr>
        </p:nvSpPr>
        <p:spPr/>
        <p:txBody>
          <a:bodyPr>
            <a:normAutofit/>
          </a:bodyPr>
          <a:lstStyle/>
          <a:p>
            <a:r>
              <a:rPr lang="en-US" sz="3300" dirty="0" smtClean="0"/>
              <a:t>Ephesians 2:1-3</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92500" lnSpcReduction="20000"/>
          </a:bodyPr>
          <a:lstStyle/>
          <a:p>
            <a:pPr>
              <a:buNone/>
            </a:pPr>
            <a:r>
              <a:rPr lang="en-US" dirty="0" smtClean="0"/>
              <a:t>	And you he made alive, who were dead in trespasses and  sins,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were by nature children of wrath, just as the others.</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558642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Total Depravity</a:t>
            </a:r>
            <a:endParaRPr lang="en-US" dirty="0"/>
          </a:p>
        </p:txBody>
      </p:sp>
      <p:sp>
        <p:nvSpPr>
          <p:cNvPr id="8" name="Text Placeholder 7"/>
          <p:cNvSpPr>
            <a:spLocks noGrp="1"/>
          </p:cNvSpPr>
          <p:nvPr>
            <p:ph type="body" idx="1"/>
          </p:nvPr>
        </p:nvSpPr>
        <p:spPr/>
        <p:txBody>
          <a:bodyPr>
            <a:normAutofit/>
          </a:bodyPr>
          <a:lstStyle/>
          <a:p>
            <a:r>
              <a:rPr lang="en-US" sz="3300" dirty="0" smtClean="0"/>
              <a:t>Ephesians 2:1-3</a:t>
            </a:r>
            <a:endParaRPr lang="en-US" sz="3300" dirty="0"/>
          </a:p>
        </p:txBody>
      </p:sp>
      <p:sp>
        <p:nvSpPr>
          <p:cNvPr id="9" name="Content Placeholder 8"/>
          <p:cNvSpPr>
            <a:spLocks noGrp="1"/>
          </p:cNvSpPr>
          <p:nvPr>
            <p:ph sz="half" idx="2"/>
          </p:nvPr>
        </p:nvSpPr>
        <p:spPr>
          <a:xfrm>
            <a:off x="213272" y="2464858"/>
            <a:ext cx="4733856" cy="4746507"/>
          </a:xfrm>
        </p:spPr>
        <p:txBody>
          <a:bodyPr>
            <a:normAutofit fontScale="85000" lnSpcReduction="20000"/>
          </a:bodyPr>
          <a:lstStyle/>
          <a:p>
            <a:pPr>
              <a:buNone/>
            </a:pPr>
            <a:r>
              <a:rPr lang="en-US" dirty="0" smtClean="0"/>
              <a:t>	</a:t>
            </a:r>
            <a:r>
              <a:rPr lang="en-US" sz="2941" dirty="0" smtClean="0"/>
              <a:t>And you he made alive, who were </a:t>
            </a:r>
            <a:r>
              <a:rPr lang="en-US" sz="2941" b="1" u="sng" dirty="0" smtClean="0"/>
              <a:t>dead in trespasses and  sins</a:t>
            </a:r>
            <a:r>
              <a:rPr lang="en-US" sz="2941" dirty="0" smtClean="0"/>
              <a:t>, in which you once walked according to the course of this world, according to the prince of the power of the air, the spirit who now works in the sons of disobedience, among whom also we all once conducted ourselves in the lusts of our flesh, </a:t>
            </a:r>
            <a:r>
              <a:rPr lang="en-US" sz="2941" b="1" u="sng" dirty="0" smtClean="0"/>
              <a:t>fulfilling the desires of the flesh and of the mind</a:t>
            </a:r>
            <a:r>
              <a:rPr lang="en-US" sz="2941" dirty="0" smtClean="0"/>
              <a:t>, and </a:t>
            </a:r>
            <a:r>
              <a:rPr lang="en-US" sz="2941" b="1" u="sng" dirty="0" smtClean="0"/>
              <a:t>were by nature children of wrath</a:t>
            </a:r>
            <a:r>
              <a:rPr lang="en-US" sz="2941" dirty="0" smtClean="0"/>
              <a:t>, just as the others.</a:t>
            </a:r>
            <a:endParaRPr lang="en-US" sz="2941"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fontScale="92500"/>
          </a:bodyPr>
          <a:lstStyle/>
          <a:p>
            <a:r>
              <a:rPr lang="en-US" dirty="0" smtClean="0"/>
              <a:t>Calvinists interpret this to mean that human beings are so dead, so morally corrupt, so evil in their minds that they cannot respond to spiritual things: “The natural man does not receive the things of the Spirit of God; he cannot know them; they are spiritually discerned,” 1 Corinthians 2:4.</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726892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Total Depravity</a:t>
            </a:r>
            <a:endParaRPr lang="en-US" dirty="0"/>
          </a:p>
        </p:txBody>
      </p:sp>
      <p:sp>
        <p:nvSpPr>
          <p:cNvPr id="8" name="Text Placeholder 7"/>
          <p:cNvSpPr>
            <a:spLocks noGrp="1"/>
          </p:cNvSpPr>
          <p:nvPr>
            <p:ph type="body" idx="1"/>
          </p:nvPr>
        </p:nvSpPr>
        <p:spPr/>
        <p:txBody>
          <a:bodyPr>
            <a:normAutofit/>
          </a:bodyPr>
          <a:lstStyle/>
          <a:p>
            <a:r>
              <a:rPr lang="en-US" sz="3300" dirty="0" smtClean="0"/>
              <a:t>Ephesians 2:4-5, 8-9</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92500"/>
          </a:bodyPr>
          <a:lstStyle/>
          <a:p>
            <a:pPr>
              <a:buNone/>
            </a:pPr>
            <a:r>
              <a:rPr lang="en-US" dirty="0" smtClean="0"/>
              <a:t>	But God, who is rich in mercy, because of his great love with which he loved us, even when we were dead in trespasses, made us alive together with Christ (by grace you have been saved)… For by grace you have been saved through faith, and that not of yourselves; it is the gift of God, not of works, lest anyone should boast.</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916239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Total Depravity</a:t>
            </a:r>
            <a:endParaRPr lang="en-US" dirty="0"/>
          </a:p>
        </p:txBody>
      </p:sp>
      <p:sp>
        <p:nvSpPr>
          <p:cNvPr id="8" name="Text Placeholder 7"/>
          <p:cNvSpPr>
            <a:spLocks noGrp="1"/>
          </p:cNvSpPr>
          <p:nvPr>
            <p:ph type="body" idx="1"/>
          </p:nvPr>
        </p:nvSpPr>
        <p:spPr/>
        <p:txBody>
          <a:bodyPr>
            <a:normAutofit/>
          </a:bodyPr>
          <a:lstStyle/>
          <a:p>
            <a:r>
              <a:rPr lang="en-US" sz="3300" dirty="0" smtClean="0"/>
              <a:t>Ephesians 2:4-5, 8-9</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92500"/>
          </a:bodyPr>
          <a:lstStyle/>
          <a:p>
            <a:pPr>
              <a:buNone/>
            </a:pPr>
            <a:r>
              <a:rPr lang="en-US" dirty="0" smtClean="0"/>
              <a:t>	But God, </a:t>
            </a:r>
            <a:r>
              <a:rPr lang="en-US" b="1" u="sng" dirty="0" smtClean="0"/>
              <a:t>who is rich in mercy, because of his great love with which he loved us, even when we were dead in trespasses, made us alive together with Christ</a:t>
            </a:r>
            <a:r>
              <a:rPr lang="en-US" dirty="0" smtClean="0"/>
              <a:t> (by grace you have been saved)… For by grace you have been saved through faith, and that not of yourselves; it is the gift of God, not of works, lest anyone should boast.</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r>
              <a:rPr lang="en-US" dirty="0" smtClean="0"/>
              <a:t>God had to make us alive first (which is elsewhere called “regeneration”) so that we could believe Christ. Thus, faith follows new life.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551982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Total Depravity</a:t>
            </a:r>
            <a:endParaRPr lang="en-US" dirty="0"/>
          </a:p>
        </p:txBody>
      </p:sp>
      <p:sp>
        <p:nvSpPr>
          <p:cNvPr id="8" name="Text Placeholder 7"/>
          <p:cNvSpPr>
            <a:spLocks noGrp="1"/>
          </p:cNvSpPr>
          <p:nvPr>
            <p:ph type="body" idx="1"/>
          </p:nvPr>
        </p:nvSpPr>
        <p:spPr/>
        <p:txBody>
          <a:bodyPr>
            <a:normAutofit/>
          </a:bodyPr>
          <a:lstStyle/>
          <a:p>
            <a:r>
              <a:rPr lang="en-US" sz="3300" dirty="0" smtClean="0"/>
              <a:t>Ephesians 2:4-5, 8-9</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92500"/>
          </a:bodyPr>
          <a:lstStyle/>
          <a:p>
            <a:pPr>
              <a:buNone/>
            </a:pPr>
            <a:r>
              <a:rPr lang="en-US" dirty="0" smtClean="0"/>
              <a:t>	But God, who is rich in mercy, because of his great love with which he loved us, even when we were dead in trespasses, made us alive together with Christ (by grace you have been saved)… For by grace you have been saved through </a:t>
            </a:r>
            <a:r>
              <a:rPr lang="en-US" b="1" u="sng" dirty="0" smtClean="0"/>
              <a:t>faith</a:t>
            </a:r>
            <a:r>
              <a:rPr lang="en-US" dirty="0" smtClean="0"/>
              <a:t>, and </a:t>
            </a:r>
            <a:r>
              <a:rPr lang="en-US" b="1" u="sng" dirty="0" smtClean="0"/>
              <a:t>that</a:t>
            </a:r>
            <a:r>
              <a:rPr lang="en-US" dirty="0" smtClean="0"/>
              <a:t> not of yourselves; </a:t>
            </a:r>
            <a:r>
              <a:rPr lang="en-US" b="1" u="sng" dirty="0" smtClean="0"/>
              <a:t>it is the gift of God</a:t>
            </a:r>
            <a:r>
              <a:rPr lang="en-US" dirty="0" smtClean="0"/>
              <a:t>, not of works, lest anyone should boast.</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lnSpcReduction="10000"/>
          </a:bodyPr>
          <a:lstStyle/>
          <a:p>
            <a:r>
              <a:rPr lang="en-US" dirty="0" smtClean="0"/>
              <a:t>God had to make us alive first (which is elsewhere called “regeneration”) so that we could believe Christ. Thus, faith follows new life.</a:t>
            </a:r>
          </a:p>
          <a:p>
            <a:r>
              <a:rPr lang="en-US" dirty="0" smtClean="0"/>
              <a:t>The “gift of God” is the faith itself. We were not alive enough to respond; dead people have no faith in anything.</a:t>
            </a:r>
            <a:endParaRPr lang="en-US" dirty="0"/>
          </a:p>
        </p:txBody>
      </p:sp>
      <p:cxnSp>
        <p:nvCxnSpPr>
          <p:cNvPr id="13" name="Straight Arrow Connector 12"/>
          <p:cNvCxnSpPr/>
          <p:nvPr/>
        </p:nvCxnSpPr>
        <p:spPr>
          <a:xfrm flipV="1">
            <a:off x="1247637" y="5559759"/>
            <a:ext cx="2045964" cy="1098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3392292" y="5675779"/>
            <a:ext cx="274692" cy="4265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811914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Does Death in Scripture Mean?</a:t>
            </a:r>
            <a:endParaRPr lang="en-US" dirty="0"/>
          </a:p>
        </p:txBody>
      </p:sp>
      <p:sp>
        <p:nvSpPr>
          <p:cNvPr id="8" name="Text Placeholder 7"/>
          <p:cNvSpPr>
            <a:spLocks noGrp="1"/>
          </p:cNvSpPr>
          <p:nvPr>
            <p:ph type="body" idx="1"/>
          </p:nvPr>
        </p:nvSpPr>
        <p:spPr/>
        <p:txBody>
          <a:bodyPr>
            <a:normAutofit/>
          </a:bodyPr>
          <a:lstStyle/>
          <a:p>
            <a:r>
              <a:rPr lang="en-US" sz="3300" dirty="0" smtClean="0"/>
              <a:t>Ephesians 2:1-3</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85000" lnSpcReduction="20000"/>
          </a:bodyPr>
          <a:lstStyle/>
          <a:p>
            <a:pPr>
              <a:buNone/>
            </a:pPr>
            <a:r>
              <a:rPr lang="en-US" dirty="0" smtClean="0"/>
              <a:t>	And you he made alive, who were </a:t>
            </a:r>
            <a:r>
              <a:rPr lang="en-US" b="1" u="sng" dirty="0" smtClean="0"/>
              <a:t>dead in trespasses and  sins</a:t>
            </a:r>
            <a:r>
              <a:rPr lang="en-US" dirty="0" smtClean="0"/>
              <a:t>, in which you once walked according to the course of this world, according to the prince of the power of the air, the spirit who now works in the sons of disobedience, among whom also we all once conducted ourselves in the lusts of our flesh, </a:t>
            </a:r>
            <a:r>
              <a:rPr lang="en-US" b="1" u="sng" dirty="0" smtClean="0"/>
              <a:t>fulfilling the desires of the flesh and of the mind</a:t>
            </a:r>
            <a:r>
              <a:rPr lang="en-US" dirty="0" smtClean="0"/>
              <a:t>, and </a:t>
            </a:r>
            <a:r>
              <a:rPr lang="en-US" b="1" u="sng" dirty="0" smtClean="0"/>
              <a:t>were by nature children of wrath</a:t>
            </a:r>
            <a:r>
              <a:rPr lang="en-US" dirty="0" smtClean="0"/>
              <a:t>, just as the others.</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p:txBody>
          <a:bodyPr>
            <a:normAutofit/>
          </a:bodyPr>
          <a:lstStyle/>
          <a:p>
            <a:r>
              <a:rPr lang="en-US" dirty="0" smtClean="0"/>
              <a:t>Death in the Bible can mean (1) annihilation or (2) separation. The majority of times it means #2, not #1.</a:t>
            </a:r>
          </a:p>
          <a:p>
            <a:r>
              <a:rPr lang="en-US" dirty="0" smtClean="0"/>
              <a:t>Even physical dying means separation: “And it came    to pass, as her soul was in departing, (for she died )…” Genesis 35:18.</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3528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Does Death in Scripture Mean?</a:t>
            </a:r>
            <a:endParaRPr lang="en-US" dirty="0"/>
          </a:p>
        </p:txBody>
      </p:sp>
      <p:sp>
        <p:nvSpPr>
          <p:cNvPr id="8" name="Text Placeholder 7"/>
          <p:cNvSpPr>
            <a:spLocks noGrp="1"/>
          </p:cNvSpPr>
          <p:nvPr>
            <p:ph type="body" idx="1"/>
          </p:nvPr>
        </p:nvSpPr>
        <p:spPr/>
        <p:txBody>
          <a:bodyPr>
            <a:normAutofit/>
          </a:bodyPr>
          <a:lstStyle/>
          <a:p>
            <a:r>
              <a:rPr lang="en-US" sz="3300" dirty="0" smtClean="0"/>
              <a:t>Ephesians 2:1-3</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85000" lnSpcReduction="20000"/>
          </a:bodyPr>
          <a:lstStyle/>
          <a:p>
            <a:pPr>
              <a:buNone/>
            </a:pPr>
            <a:r>
              <a:rPr lang="en-US" dirty="0" smtClean="0"/>
              <a:t>	And you he made alive, who were </a:t>
            </a:r>
            <a:r>
              <a:rPr lang="en-US" b="1" u="sng" dirty="0" smtClean="0"/>
              <a:t>dead in trespasses and  sins</a:t>
            </a:r>
            <a:r>
              <a:rPr lang="en-US" dirty="0" smtClean="0"/>
              <a:t>, in which you once walked according to the course of this world, according to the prince of the power of the air, the spirit who now works in the sons of disobedience, among whom also we all once conducted ourselves in the lusts of our flesh, </a:t>
            </a:r>
            <a:r>
              <a:rPr lang="en-US" b="1" u="sng" dirty="0" smtClean="0"/>
              <a:t>fulfilling the desires of the flesh and of the mind</a:t>
            </a:r>
            <a:r>
              <a:rPr lang="en-US" dirty="0" smtClean="0"/>
              <a:t>, and </a:t>
            </a:r>
            <a:r>
              <a:rPr lang="en-US" b="1" u="sng" dirty="0" smtClean="0"/>
              <a:t>were by nature children of wrath</a:t>
            </a:r>
            <a:r>
              <a:rPr lang="en-US" dirty="0" smtClean="0"/>
              <a:t>, just as the others.</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p:txBody>
          <a:bodyPr>
            <a:normAutofit/>
          </a:bodyPr>
          <a:lstStyle/>
          <a:p>
            <a:endParaRPr lang="en-US" dirty="0" smtClean="0"/>
          </a:p>
          <a:p>
            <a:endParaRPr lang="en-US" dirty="0" smtClean="0"/>
          </a:p>
          <a:p>
            <a:endParaRPr lang="en-US" dirty="0" smtClean="0"/>
          </a:p>
          <a:p>
            <a:r>
              <a:rPr lang="en-US" dirty="0" smtClean="0"/>
              <a:t>Therefore, “dead in trespasses and sins” speaks of our separation from God. The rest describes our fallen condition in God’s eyes.</a:t>
            </a:r>
            <a:endParaRPr lang="en-US" dirty="0"/>
          </a:p>
        </p:txBody>
      </p:sp>
      <p:cxnSp>
        <p:nvCxnSpPr>
          <p:cNvPr id="13" name="Straight Arrow Connector 12"/>
          <p:cNvCxnSpPr/>
          <p:nvPr/>
        </p:nvCxnSpPr>
        <p:spPr>
          <a:xfrm rot="16200000" flipV="1">
            <a:off x="4395055" y="3027864"/>
            <a:ext cx="1130251" cy="112323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4596777" y="5737524"/>
            <a:ext cx="925021" cy="1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987043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Does Death in Scripture Mean?</a:t>
            </a:r>
            <a:endParaRPr lang="en-US" dirty="0"/>
          </a:p>
        </p:txBody>
      </p:sp>
      <p:sp>
        <p:nvSpPr>
          <p:cNvPr id="8" name="Text Placeholder 7"/>
          <p:cNvSpPr>
            <a:spLocks noGrp="1"/>
          </p:cNvSpPr>
          <p:nvPr>
            <p:ph type="body" idx="1"/>
          </p:nvPr>
        </p:nvSpPr>
        <p:spPr/>
        <p:txBody>
          <a:bodyPr>
            <a:normAutofit/>
          </a:bodyPr>
          <a:lstStyle/>
          <a:p>
            <a:r>
              <a:rPr lang="en-US" sz="3300" dirty="0" smtClean="0"/>
              <a:t>Ephesians 2:1-3</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85000" lnSpcReduction="20000"/>
          </a:bodyPr>
          <a:lstStyle/>
          <a:p>
            <a:pPr>
              <a:buNone/>
            </a:pPr>
            <a:r>
              <a:rPr lang="en-US" dirty="0" smtClean="0"/>
              <a:t>	And you he made alive, who were </a:t>
            </a:r>
            <a:r>
              <a:rPr lang="en-US" b="1" u="sng" dirty="0" smtClean="0"/>
              <a:t>dead in trespasses and  sins</a:t>
            </a:r>
            <a:r>
              <a:rPr lang="en-US" dirty="0" smtClean="0"/>
              <a:t>, in which you once walked according to the course of this world, according to the prince of the power of the air, the spirit who now works in the sons of disobedience, among whom also we all once conducted ourselves in the lusts of our flesh, </a:t>
            </a:r>
            <a:r>
              <a:rPr lang="en-US" b="1" u="sng" dirty="0" smtClean="0"/>
              <a:t>fulfilling the desires of the flesh and of the mind</a:t>
            </a:r>
            <a:r>
              <a:rPr lang="en-US" dirty="0" smtClean="0"/>
              <a:t>, and </a:t>
            </a:r>
            <a:r>
              <a:rPr lang="en-US" b="1" u="sng" dirty="0" smtClean="0"/>
              <a:t>were by nature children of wrath</a:t>
            </a:r>
            <a:r>
              <a:rPr lang="en-US" dirty="0" smtClean="0"/>
              <a:t>, just as the others.</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a:xfrm>
            <a:off x="5109528" y="2464859"/>
            <a:ext cx="4636963" cy="4478126"/>
          </a:xfrm>
        </p:spPr>
        <p:txBody>
          <a:bodyPr>
            <a:normAutofit/>
          </a:bodyPr>
          <a:lstStyle/>
          <a:p>
            <a:endParaRPr lang="en-US" dirty="0" smtClean="0"/>
          </a:p>
          <a:p>
            <a:endParaRPr lang="en-US" dirty="0" smtClean="0"/>
          </a:p>
          <a:p>
            <a:r>
              <a:rPr lang="en-US" dirty="0" smtClean="0"/>
              <a:t>The image of God in fallen man is tarnished, but it still functions to a degree. Murder was forbidden on  the basis of fallen man still carrying God’s image </a:t>
            </a:r>
            <a:r>
              <a:rPr lang="en-US" sz="2000" dirty="0" smtClean="0"/>
              <a:t>(Gen. 9:6)</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9091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Consider</a:t>
            </a:r>
            <a:endParaRPr lang="en-US" dirty="0"/>
          </a:p>
        </p:txBody>
      </p:sp>
      <p:sp>
        <p:nvSpPr>
          <p:cNvPr id="8" name="Text Placeholder 7"/>
          <p:cNvSpPr>
            <a:spLocks noGrp="1"/>
          </p:cNvSpPr>
          <p:nvPr>
            <p:ph type="body" idx="1"/>
          </p:nvPr>
        </p:nvSpPr>
        <p:spPr/>
        <p:txBody>
          <a:bodyPr>
            <a:normAutofit/>
          </a:bodyPr>
          <a:lstStyle/>
          <a:p>
            <a:r>
              <a:rPr lang="en-US" sz="3300" dirty="0" smtClean="0"/>
              <a:t>Ephesians 2:4-5, 8-9</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92500"/>
          </a:bodyPr>
          <a:lstStyle/>
          <a:p>
            <a:pPr>
              <a:buNone/>
            </a:pPr>
            <a:r>
              <a:rPr lang="en-US" dirty="0" smtClean="0"/>
              <a:t>	But God, who is rich in mercy, because of his great love with which he loved us, even </a:t>
            </a:r>
            <a:r>
              <a:rPr lang="en-US" b="1" u="sng" dirty="0" smtClean="0"/>
              <a:t>when we were dead in trespasses</a:t>
            </a:r>
            <a:r>
              <a:rPr lang="en-US" dirty="0" smtClean="0"/>
              <a:t>, </a:t>
            </a:r>
            <a:r>
              <a:rPr lang="en-US" b="1" u="sng" dirty="0" smtClean="0"/>
              <a:t>made us alive together</a:t>
            </a:r>
            <a:r>
              <a:rPr lang="en-US" b="1" dirty="0" smtClean="0"/>
              <a:t> </a:t>
            </a:r>
            <a:r>
              <a:rPr lang="en-US" dirty="0" smtClean="0"/>
              <a:t>with Christ (</a:t>
            </a:r>
            <a:r>
              <a:rPr lang="en-US" b="1" u="sng" dirty="0" smtClean="0"/>
              <a:t>by grace</a:t>
            </a:r>
            <a:r>
              <a:rPr lang="en-US" b="1" dirty="0" smtClean="0"/>
              <a:t> </a:t>
            </a:r>
            <a:r>
              <a:rPr lang="en-US" dirty="0" smtClean="0"/>
              <a:t>you have been saved)…For </a:t>
            </a:r>
            <a:r>
              <a:rPr lang="en-US" b="1" u="sng" dirty="0" smtClean="0"/>
              <a:t>by grace you have been saved through faith</a:t>
            </a:r>
            <a:r>
              <a:rPr lang="en-US" dirty="0" smtClean="0"/>
              <a:t>, and that not of yourselves; it is the gift of God, not of works, lest anyone should boast.</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a:xfrm>
            <a:off x="5109528" y="2464860"/>
            <a:ext cx="4445953" cy="3358050"/>
          </a:xfrm>
        </p:spPr>
        <p:txBody>
          <a:bodyPr>
            <a:normAutofit lnSpcReduction="10000"/>
          </a:bodyPr>
          <a:lstStyle/>
          <a:p>
            <a:r>
              <a:rPr lang="en-US" dirty="0" smtClean="0"/>
              <a:t>When we were separated from God his love and grace for his creatures made us alive (“regenerated” us) through faith, or when we believed. In other words, faith comes before new life.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583481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Consider</a:t>
            </a:r>
            <a:endParaRPr lang="en-US" dirty="0"/>
          </a:p>
        </p:txBody>
      </p:sp>
      <p:sp>
        <p:nvSpPr>
          <p:cNvPr id="8" name="Text Placeholder 7"/>
          <p:cNvSpPr>
            <a:spLocks noGrp="1"/>
          </p:cNvSpPr>
          <p:nvPr>
            <p:ph type="body" idx="1"/>
          </p:nvPr>
        </p:nvSpPr>
        <p:spPr/>
        <p:txBody>
          <a:bodyPr>
            <a:normAutofit/>
          </a:bodyPr>
          <a:lstStyle/>
          <a:p>
            <a:r>
              <a:rPr lang="en-US" sz="3300" dirty="0" smtClean="0"/>
              <a:t>Ephesians 2:4-5, 8-9</a:t>
            </a:r>
            <a:endParaRPr lang="en-US" sz="3300" dirty="0"/>
          </a:p>
        </p:txBody>
      </p:sp>
      <p:sp>
        <p:nvSpPr>
          <p:cNvPr id="9" name="Content Placeholder 8"/>
          <p:cNvSpPr>
            <a:spLocks noGrp="1"/>
          </p:cNvSpPr>
          <p:nvPr>
            <p:ph sz="half" idx="2"/>
          </p:nvPr>
        </p:nvSpPr>
        <p:spPr>
          <a:xfrm>
            <a:off x="213272" y="2464859"/>
            <a:ext cx="4733856" cy="4478126"/>
          </a:xfrm>
        </p:spPr>
        <p:txBody>
          <a:bodyPr>
            <a:normAutofit fontScale="92500"/>
          </a:bodyPr>
          <a:lstStyle/>
          <a:p>
            <a:pPr>
              <a:buNone/>
            </a:pPr>
            <a:r>
              <a:rPr lang="en-US" dirty="0" smtClean="0"/>
              <a:t>	But God, who is rich in mercy, because of his great love with which he loved us, even when we were dead in trespasses, made us alive together with Christ (by grace you have been saved)…For by grace you have been </a:t>
            </a:r>
            <a:r>
              <a:rPr lang="en-US" b="1" u="sng" dirty="0" smtClean="0"/>
              <a:t>saved</a:t>
            </a:r>
            <a:r>
              <a:rPr lang="en-US" dirty="0" smtClean="0"/>
              <a:t> through faith, and </a:t>
            </a:r>
            <a:r>
              <a:rPr lang="en-US" b="1" u="sng" dirty="0" smtClean="0"/>
              <a:t>that</a:t>
            </a:r>
            <a:r>
              <a:rPr lang="en-US" dirty="0" smtClean="0"/>
              <a:t> not of yourselves; </a:t>
            </a:r>
            <a:r>
              <a:rPr lang="en-US" b="1" u="sng" dirty="0" smtClean="0"/>
              <a:t>it</a:t>
            </a:r>
            <a:r>
              <a:rPr lang="en-US" dirty="0" smtClean="0"/>
              <a:t> is the gift of God, not of works, lest anyone should boast.</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p:txBody>
          <a:bodyPr>
            <a:normAutofit lnSpcReduction="10000"/>
          </a:bodyPr>
          <a:lstStyle/>
          <a:p>
            <a:r>
              <a:rPr lang="en-US" dirty="0" smtClean="0"/>
              <a:t>When we were separated from God his love and grace for his creatures made us alive (“regenerated” us) through faith, or when we believed. In other words, faith comes before new life.</a:t>
            </a:r>
          </a:p>
          <a:p>
            <a:r>
              <a:rPr lang="en-US" dirty="0" smtClean="0"/>
              <a:t>“That” and “it” refer/point to “saved” not “faith.” Salvation is God’s gift.</a:t>
            </a:r>
          </a:p>
        </p:txBody>
      </p:sp>
      <p:cxnSp>
        <p:nvCxnSpPr>
          <p:cNvPr id="13" name="Straight Arrow Connector 12"/>
          <p:cNvCxnSpPr/>
          <p:nvPr/>
        </p:nvCxnSpPr>
        <p:spPr>
          <a:xfrm rot="5400000" flipH="1" flipV="1">
            <a:off x="1218223" y="5512909"/>
            <a:ext cx="186790" cy="17061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2111384" y="5504824"/>
            <a:ext cx="1460908" cy="18679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2074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Keep in Mind</a:t>
            </a:r>
            <a:endParaRPr lang="en-US" dirty="0"/>
          </a:p>
        </p:txBody>
      </p:sp>
      <p:sp>
        <p:nvSpPr>
          <p:cNvPr id="3" name="Content Placeholder 2"/>
          <p:cNvSpPr>
            <a:spLocks noGrp="1"/>
          </p:cNvSpPr>
          <p:nvPr>
            <p:ph idx="1"/>
          </p:nvPr>
        </p:nvSpPr>
        <p:spPr/>
        <p:txBody>
          <a:bodyPr>
            <a:normAutofit/>
          </a:bodyPr>
          <a:lstStyle/>
          <a:p>
            <a:pPr marL="573089" indent="-573089">
              <a:buAutoNum type="arabicParenR"/>
            </a:pPr>
            <a:r>
              <a:rPr lang="en-US" dirty="0" smtClean="0"/>
              <a:t>We will be examining points of theology about God that he reveals in his Word. Successful study requires a good mind to evaluate 2 contrasting positions, and patience for those who disagree with you.</a:t>
            </a:r>
          </a:p>
          <a:p>
            <a:pPr marL="573089" indent="-573089">
              <a:buAutoNum type="arabicParenR"/>
            </a:pPr>
            <a:r>
              <a:rPr lang="en-US" dirty="0" smtClean="0"/>
              <a:t>Some points involve God’s nature. Since our minds are limited and God is unlimited and sovereign, we must be humble and admit we cannot completely understand everything we want to understand about God.</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Text Placeholder 7"/>
          <p:cNvSpPr>
            <a:spLocks noGrp="1"/>
          </p:cNvSpPr>
          <p:nvPr>
            <p:ph type="body" idx="1"/>
          </p:nvPr>
        </p:nvSpPr>
        <p:spPr/>
        <p:txBody>
          <a:bodyPr>
            <a:normAutofit/>
          </a:bodyPr>
          <a:lstStyle/>
          <a:p>
            <a:r>
              <a:rPr lang="en-US" sz="3300" dirty="0" smtClean="0"/>
              <a:t>Ephesians 1:4</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…Just as [God] chose us in  him before the foundation of the world that we should be holy and without blame  before him…</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endParaRPr lang="en-US" dirty="0" smtClean="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Text Placeholder 7"/>
          <p:cNvSpPr>
            <a:spLocks noGrp="1"/>
          </p:cNvSpPr>
          <p:nvPr>
            <p:ph type="body" idx="1"/>
          </p:nvPr>
        </p:nvSpPr>
        <p:spPr/>
        <p:txBody>
          <a:bodyPr>
            <a:normAutofit/>
          </a:bodyPr>
          <a:lstStyle/>
          <a:p>
            <a:r>
              <a:rPr lang="en-US" sz="3300" dirty="0" smtClean="0"/>
              <a:t>Ephesians 1:4</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…Just as </a:t>
            </a:r>
            <a:r>
              <a:rPr lang="en-US" b="1" u="sng" dirty="0" smtClean="0"/>
              <a:t>[God] chose us in him before the foundation of the world</a:t>
            </a:r>
            <a:r>
              <a:rPr lang="en-US" dirty="0" smtClean="0"/>
              <a:t> that we should be holy and without blame  before him…</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r>
              <a:rPr lang="en-US" dirty="0" smtClean="0"/>
              <a:t>Calvinists say that this means that God individually chose/elected/selected before time began some fallen, corrupt, evil sinners of the world over all of time to receive salvation.</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Text Placeholder 7"/>
          <p:cNvSpPr>
            <a:spLocks noGrp="1"/>
          </p:cNvSpPr>
          <p:nvPr>
            <p:ph type="body" idx="1"/>
          </p:nvPr>
        </p:nvSpPr>
        <p:spPr/>
        <p:txBody>
          <a:bodyPr>
            <a:normAutofit/>
          </a:bodyPr>
          <a:lstStyle/>
          <a:p>
            <a:r>
              <a:rPr lang="en-US" sz="3300" dirty="0" smtClean="0"/>
              <a:t>Ephesians 1:4</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…Just as [God] chose us in  him before the foundation of the world </a:t>
            </a:r>
            <a:r>
              <a:rPr lang="en-US" b="1" u="sng" dirty="0" smtClean="0"/>
              <a:t>that we should be holy and without blame before him</a:t>
            </a:r>
            <a:r>
              <a:rPr lang="en-US" dirty="0" smtClean="0"/>
              <a:t>…</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r>
              <a:rPr lang="en-US" dirty="0" smtClean="0"/>
              <a:t>Calvinists say that this means that God individually chose/elected/selected before time began some fallen, corrupt, evil sinners of the world over all of time to receive salvation.</a:t>
            </a:r>
          </a:p>
          <a:p>
            <a:r>
              <a:rPr lang="en-US" dirty="0" smtClean="0"/>
              <a:t>The purpose was to clean us up and make us suitable to be in his presence.</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does this verse say?</a:t>
            </a:r>
            <a:endParaRPr lang="en-US" dirty="0"/>
          </a:p>
        </p:txBody>
      </p:sp>
      <p:sp>
        <p:nvSpPr>
          <p:cNvPr id="8" name="Text Placeholder 7"/>
          <p:cNvSpPr>
            <a:spLocks noGrp="1"/>
          </p:cNvSpPr>
          <p:nvPr>
            <p:ph type="body" idx="1"/>
          </p:nvPr>
        </p:nvSpPr>
        <p:spPr/>
        <p:txBody>
          <a:bodyPr>
            <a:normAutofit/>
          </a:bodyPr>
          <a:lstStyle/>
          <a:p>
            <a:r>
              <a:rPr lang="en-US" sz="3300" dirty="0" smtClean="0"/>
              <a:t>Ephesians 1:4</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…Just as [God] chose </a:t>
            </a:r>
            <a:r>
              <a:rPr lang="en-US" b="1" u="sng" dirty="0" smtClean="0"/>
              <a:t>us in him</a:t>
            </a:r>
            <a:r>
              <a:rPr lang="en-US" dirty="0" smtClean="0"/>
              <a:t> before the foundation of the world that we should be holy and without blame  before him…</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a:xfrm>
            <a:off x="4947127" y="2464859"/>
            <a:ext cx="4767374" cy="4478126"/>
          </a:xfrm>
        </p:spPr>
        <p:txBody>
          <a:bodyPr>
            <a:normAutofit/>
          </a:bodyPr>
          <a:lstStyle/>
          <a:p>
            <a:pPr>
              <a:buNone/>
            </a:pPr>
            <a:r>
              <a:rPr lang="en-US" dirty="0" smtClean="0"/>
              <a:t>	Who is “us in him” speaking about? This is a description of </a:t>
            </a:r>
            <a:r>
              <a:rPr lang="en-US" i="1" dirty="0" smtClean="0"/>
              <a:t>the Body of Christ, the Church, the Bride of Christ</a:t>
            </a:r>
            <a:r>
              <a:rPr lang="en-US" dirty="0" smtClean="0"/>
              <a:t>.</a:t>
            </a:r>
          </a:p>
        </p:txBody>
      </p:sp>
      <p:cxnSp>
        <p:nvCxnSpPr>
          <p:cNvPr id="13" name="Straight Arrow Connector 12"/>
          <p:cNvCxnSpPr/>
          <p:nvPr/>
        </p:nvCxnSpPr>
        <p:spPr>
          <a:xfrm>
            <a:off x="4308078" y="2752066"/>
            <a:ext cx="1032666" cy="69622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does this verse say?</a:t>
            </a:r>
            <a:endParaRPr lang="en-US" dirty="0"/>
          </a:p>
        </p:txBody>
      </p:sp>
      <p:sp>
        <p:nvSpPr>
          <p:cNvPr id="8" name="Text Placeholder 7"/>
          <p:cNvSpPr>
            <a:spLocks noGrp="1"/>
          </p:cNvSpPr>
          <p:nvPr>
            <p:ph type="body" idx="1"/>
          </p:nvPr>
        </p:nvSpPr>
        <p:spPr/>
        <p:txBody>
          <a:bodyPr>
            <a:normAutofit/>
          </a:bodyPr>
          <a:lstStyle/>
          <a:p>
            <a:r>
              <a:rPr lang="en-US" sz="3300" dirty="0" smtClean="0"/>
              <a:t>Ephesians 1:4</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…Just as [God] chose </a:t>
            </a:r>
            <a:r>
              <a:rPr lang="en-US" b="1" u="sng" dirty="0" smtClean="0"/>
              <a:t>us in him</a:t>
            </a:r>
            <a:r>
              <a:rPr lang="en-US" dirty="0" smtClean="0"/>
              <a:t> before the foundation of the world </a:t>
            </a:r>
            <a:r>
              <a:rPr lang="en-US" b="1" u="sng" dirty="0" smtClean="0"/>
              <a:t>that we should be holy and without blame before him</a:t>
            </a:r>
            <a:r>
              <a:rPr lang="en-US" dirty="0" smtClean="0"/>
              <a:t>…</a:t>
            </a:r>
            <a:endParaRPr lang="en-US" dirty="0"/>
          </a:p>
        </p:txBody>
      </p:sp>
      <p:sp>
        <p:nvSpPr>
          <p:cNvPr id="10" name="Text Placeholder 9"/>
          <p:cNvSpPr>
            <a:spLocks noGrp="1"/>
          </p:cNvSpPr>
          <p:nvPr>
            <p:ph type="body" sz="quarter" idx="3"/>
          </p:nvPr>
        </p:nvSpPr>
        <p:spPr/>
        <p:txBody>
          <a:bodyPr>
            <a:normAutofit/>
          </a:bodyPr>
          <a:lstStyle/>
          <a:p>
            <a:r>
              <a:rPr lang="en-US" sz="3300" dirty="0" smtClean="0"/>
              <a:t>Ephesians 5:27</a:t>
            </a:r>
            <a:endParaRPr lang="en-US" sz="3300" dirty="0"/>
          </a:p>
        </p:txBody>
      </p:sp>
      <p:sp>
        <p:nvSpPr>
          <p:cNvPr id="11" name="Content Placeholder 10"/>
          <p:cNvSpPr>
            <a:spLocks noGrp="1"/>
          </p:cNvSpPr>
          <p:nvPr>
            <p:ph sz="quarter" idx="4"/>
          </p:nvPr>
        </p:nvSpPr>
        <p:spPr>
          <a:xfrm>
            <a:off x="4947127" y="2464859"/>
            <a:ext cx="4767374" cy="4478126"/>
          </a:xfrm>
        </p:spPr>
        <p:txBody>
          <a:bodyPr>
            <a:normAutofit/>
          </a:bodyPr>
          <a:lstStyle/>
          <a:p>
            <a:pPr>
              <a:buNone/>
            </a:pPr>
            <a:r>
              <a:rPr lang="en-US" dirty="0" smtClean="0"/>
              <a:t>	That [Christ] might present  her to himself a glorious church, not having spot or wrinkle…</a:t>
            </a:r>
            <a:r>
              <a:rPr lang="en-US" b="1" u="sng" dirty="0" smtClean="0"/>
              <a:t>but that she should be holy and without blemish</a:t>
            </a:r>
            <a:r>
              <a:rPr lang="en-US" dirty="0" smtClean="0"/>
              <a:t>.</a:t>
            </a:r>
          </a:p>
        </p:txBody>
      </p:sp>
      <p:cxnSp>
        <p:nvCxnSpPr>
          <p:cNvPr id="13" name="Straight Arrow Connector 12"/>
          <p:cNvCxnSpPr/>
          <p:nvPr/>
        </p:nvCxnSpPr>
        <p:spPr>
          <a:xfrm>
            <a:off x="4094806" y="4010499"/>
            <a:ext cx="1247635" cy="41753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Consider</a:t>
            </a:r>
            <a:endParaRPr lang="en-US" dirty="0"/>
          </a:p>
        </p:txBody>
      </p:sp>
      <p:sp>
        <p:nvSpPr>
          <p:cNvPr id="8" name="Text Placeholder 7"/>
          <p:cNvSpPr>
            <a:spLocks noGrp="1"/>
          </p:cNvSpPr>
          <p:nvPr>
            <p:ph type="body" idx="1"/>
          </p:nvPr>
        </p:nvSpPr>
        <p:spPr/>
        <p:txBody>
          <a:bodyPr>
            <a:normAutofit/>
          </a:bodyPr>
          <a:lstStyle/>
          <a:p>
            <a:r>
              <a:rPr lang="en-US" sz="3300" dirty="0" smtClean="0"/>
              <a:t>Ephesians 1:4</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…Just as [God] chose </a:t>
            </a:r>
            <a:r>
              <a:rPr lang="en-US" b="1" u="sng" dirty="0" smtClean="0"/>
              <a:t>us in him</a:t>
            </a:r>
            <a:r>
              <a:rPr lang="en-US" dirty="0" smtClean="0"/>
              <a:t> before the foundation of the world </a:t>
            </a:r>
            <a:r>
              <a:rPr lang="en-US" b="1" u="sng" dirty="0" smtClean="0"/>
              <a:t>that we should be holy and without blame before him</a:t>
            </a:r>
            <a:r>
              <a:rPr lang="en-US" dirty="0" smtClean="0"/>
              <a:t>…</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a:xfrm>
            <a:off x="4947127" y="2464859"/>
            <a:ext cx="4767374" cy="4478126"/>
          </a:xfrm>
        </p:spPr>
        <p:txBody>
          <a:bodyPr>
            <a:normAutofit/>
          </a:bodyPr>
          <a:lstStyle/>
          <a:p>
            <a:pPr>
              <a:buNone/>
            </a:pPr>
            <a:r>
              <a:rPr lang="en-US" dirty="0" smtClean="0"/>
              <a:t>	Therefore this verse says that before the foundation of the world God chose the Church to be holy and without blame to be in his presence. It was the marriage of the Lamb and his wife (Revelation 19:7, 9) that God chose before time began.</a:t>
            </a: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4">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Text Placeholder 7"/>
          <p:cNvSpPr>
            <a:spLocks noGrp="1"/>
          </p:cNvSpPr>
          <p:nvPr>
            <p:ph type="body" idx="1"/>
          </p:nvPr>
        </p:nvSpPr>
        <p:spPr/>
        <p:txBody>
          <a:bodyPr>
            <a:normAutofit/>
          </a:bodyPr>
          <a:lstStyle/>
          <a:p>
            <a:r>
              <a:rPr lang="en-US" sz="3300" dirty="0" smtClean="0"/>
              <a:t>2 Timothy 1:9</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[God] has saved us and  called us with a holy calling, not according to our works,  but according to his own purpose and grace which   was given to us in Christ Jesus before time began…</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endParaRPr lang="en-US" dirty="0" smtClean="0"/>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4">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Text Placeholder 7"/>
          <p:cNvSpPr>
            <a:spLocks noGrp="1"/>
          </p:cNvSpPr>
          <p:nvPr>
            <p:ph type="body" idx="1"/>
          </p:nvPr>
        </p:nvSpPr>
        <p:spPr/>
        <p:txBody>
          <a:bodyPr>
            <a:normAutofit/>
          </a:bodyPr>
          <a:lstStyle/>
          <a:p>
            <a:r>
              <a:rPr lang="en-US" sz="3300" dirty="0" smtClean="0"/>
              <a:t>2 Timothy 1:9</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[God] has </a:t>
            </a:r>
            <a:r>
              <a:rPr lang="en-US" b="1" u="sng" dirty="0" smtClean="0"/>
              <a:t>saved us and called us with a holy calling, not according to our works, but according to his own purpose and grace which was given to us</a:t>
            </a:r>
            <a:r>
              <a:rPr lang="en-US" dirty="0" smtClean="0"/>
              <a:t> in Christ Jesus before time began…</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r>
              <a:rPr lang="en-US" dirty="0" smtClean="0"/>
              <a:t>Calvinists say that God’s calling was something only God did. There is no mention of faith or believing in this part of the chapter, so this points to unconditional election.</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4">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Text Placeholder 7"/>
          <p:cNvSpPr>
            <a:spLocks noGrp="1"/>
          </p:cNvSpPr>
          <p:nvPr>
            <p:ph type="body" idx="1"/>
          </p:nvPr>
        </p:nvSpPr>
        <p:spPr/>
        <p:txBody>
          <a:bodyPr>
            <a:normAutofit/>
          </a:bodyPr>
          <a:lstStyle/>
          <a:p>
            <a:r>
              <a:rPr lang="en-US" sz="3300" dirty="0" smtClean="0"/>
              <a:t>2 Timothy 1:9</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[God] has saved us and  called us with a holy calling, not according to our works,  but according to his own purpose and grace which   was given to us in Christ Jesus </a:t>
            </a:r>
            <a:r>
              <a:rPr lang="en-US" b="1" u="sng" dirty="0" smtClean="0"/>
              <a:t>before time began</a:t>
            </a:r>
            <a:r>
              <a:rPr lang="en-US" dirty="0" smtClean="0"/>
              <a:t>…</a:t>
            </a:r>
            <a:endParaRPr lang="en-US" dirty="0"/>
          </a:p>
        </p:txBody>
      </p:sp>
      <p:sp>
        <p:nvSpPr>
          <p:cNvPr id="10" name="Text Placeholder 9"/>
          <p:cNvSpPr>
            <a:spLocks noGrp="1"/>
          </p:cNvSpPr>
          <p:nvPr>
            <p:ph type="body" sz="quarter" idx="3"/>
          </p:nvPr>
        </p:nvSpPr>
        <p:spPr/>
        <p:txBody>
          <a:bodyPr>
            <a:normAutofit/>
          </a:bodyPr>
          <a:lstStyle/>
          <a:p>
            <a:r>
              <a:rPr lang="en-US" sz="3300" dirty="0" smtClean="0"/>
              <a:t>Calvinist Comment</a:t>
            </a:r>
            <a:endParaRPr lang="en-US" sz="3300" dirty="0"/>
          </a:p>
        </p:txBody>
      </p:sp>
      <p:sp>
        <p:nvSpPr>
          <p:cNvPr id="11" name="Content Placeholder 10"/>
          <p:cNvSpPr>
            <a:spLocks noGrp="1"/>
          </p:cNvSpPr>
          <p:nvPr>
            <p:ph sz="quarter" idx="4"/>
          </p:nvPr>
        </p:nvSpPr>
        <p:spPr/>
        <p:txBody>
          <a:bodyPr>
            <a:normAutofit/>
          </a:bodyPr>
          <a:lstStyle/>
          <a:p>
            <a:r>
              <a:rPr lang="en-US" dirty="0" smtClean="0"/>
              <a:t>Calvinists say that God’s calling was something only God did. There is no mention of faith or believing in this part of the chapter, so this points to unconditional election.</a:t>
            </a:r>
          </a:p>
          <a:p>
            <a:r>
              <a:rPr lang="en-US" dirty="0" smtClean="0"/>
              <a:t>God’s election occurred “before time began,” before we were alive to believe.</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4">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does this verse say?</a:t>
            </a:r>
            <a:endParaRPr lang="en-US" dirty="0"/>
          </a:p>
        </p:txBody>
      </p:sp>
      <p:sp>
        <p:nvSpPr>
          <p:cNvPr id="8" name="Text Placeholder 7"/>
          <p:cNvSpPr>
            <a:spLocks noGrp="1"/>
          </p:cNvSpPr>
          <p:nvPr>
            <p:ph type="body" idx="1"/>
          </p:nvPr>
        </p:nvSpPr>
        <p:spPr/>
        <p:txBody>
          <a:bodyPr>
            <a:normAutofit/>
          </a:bodyPr>
          <a:lstStyle/>
          <a:p>
            <a:r>
              <a:rPr lang="en-US" sz="3300" dirty="0" smtClean="0"/>
              <a:t>2 Timothy 1:9</a:t>
            </a:r>
            <a:endParaRPr lang="en-US" sz="3300" dirty="0"/>
          </a:p>
        </p:txBody>
      </p:sp>
      <p:sp>
        <p:nvSpPr>
          <p:cNvPr id="9" name="Content Placeholder 8"/>
          <p:cNvSpPr>
            <a:spLocks noGrp="1"/>
          </p:cNvSpPr>
          <p:nvPr>
            <p:ph sz="half" idx="2"/>
          </p:nvPr>
        </p:nvSpPr>
        <p:spPr>
          <a:xfrm>
            <a:off x="213272" y="2464859"/>
            <a:ext cx="4733856" cy="4478126"/>
          </a:xfrm>
        </p:spPr>
        <p:txBody>
          <a:bodyPr>
            <a:normAutofit/>
          </a:bodyPr>
          <a:lstStyle/>
          <a:p>
            <a:pPr>
              <a:buNone/>
            </a:pPr>
            <a:r>
              <a:rPr lang="en-US" dirty="0" smtClean="0"/>
              <a:t>	[God] </a:t>
            </a:r>
            <a:r>
              <a:rPr lang="en-US" b="1" u="sng" dirty="0" smtClean="0"/>
              <a:t>has saved us and called us with a holy calling</a:t>
            </a:r>
            <a:r>
              <a:rPr lang="en-US" dirty="0" smtClean="0"/>
              <a:t>, not according to our works, but </a:t>
            </a:r>
            <a:r>
              <a:rPr lang="en-US" b="1" u="sng" dirty="0" smtClean="0"/>
              <a:t>according to his own purpose and grace which was given to us in Christ Jesus before time began</a:t>
            </a:r>
            <a:r>
              <a:rPr lang="en-US" dirty="0" smtClean="0"/>
              <a:t>…</a:t>
            </a:r>
            <a:endParaRPr lang="en-US" dirty="0"/>
          </a:p>
        </p:txBody>
      </p:sp>
      <p:sp>
        <p:nvSpPr>
          <p:cNvPr id="10" name="Text Placeholder 9"/>
          <p:cNvSpPr>
            <a:spLocks noGrp="1"/>
          </p:cNvSpPr>
          <p:nvPr>
            <p:ph type="body" sz="quarter" idx="3"/>
          </p:nvPr>
        </p:nvSpPr>
        <p:spPr/>
        <p:txBody>
          <a:bodyPr>
            <a:normAutofit/>
          </a:bodyPr>
          <a:lstStyle/>
          <a:p>
            <a:r>
              <a:rPr lang="en-US" sz="3300" dirty="0" smtClean="0"/>
              <a:t>Comment</a:t>
            </a:r>
            <a:endParaRPr lang="en-US" sz="3300" dirty="0"/>
          </a:p>
        </p:txBody>
      </p:sp>
      <p:sp>
        <p:nvSpPr>
          <p:cNvPr id="11" name="Content Placeholder 10"/>
          <p:cNvSpPr>
            <a:spLocks noGrp="1"/>
          </p:cNvSpPr>
          <p:nvPr>
            <p:ph sz="quarter" idx="4"/>
          </p:nvPr>
        </p:nvSpPr>
        <p:spPr>
          <a:xfrm>
            <a:off x="4947127" y="2464859"/>
            <a:ext cx="4767374" cy="4478126"/>
          </a:xfrm>
        </p:spPr>
        <p:txBody>
          <a:bodyPr>
            <a:normAutofit/>
          </a:bodyPr>
          <a:lstStyle/>
          <a:p>
            <a:pPr>
              <a:buNone/>
            </a:pPr>
            <a:r>
              <a:rPr lang="en-US" dirty="0" smtClean="0"/>
              <a:t>	God truly planned out our salvation in ‘eternity.’ That is not disputable. This could mean that his purpose and grace was given to believers, the Church, who are “in Christ Jesus” before time began. 2 Timothy was Paul’s last letter. Faith was already present and obvious in Timothy’s life (</a:t>
            </a:r>
            <a:r>
              <a:rPr lang="en-US" dirty="0" err="1" smtClean="0"/>
              <a:t>v</a:t>
            </a:r>
            <a:r>
              <a:rPr lang="en-US" dirty="0" smtClean="0"/>
              <a:t>. 5).</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Keep in Mind</a:t>
            </a:r>
            <a:endParaRPr lang="en-US" dirty="0"/>
          </a:p>
        </p:txBody>
      </p:sp>
      <p:sp>
        <p:nvSpPr>
          <p:cNvPr id="3" name="Content Placeholder 2"/>
          <p:cNvSpPr>
            <a:spLocks noGrp="1"/>
          </p:cNvSpPr>
          <p:nvPr>
            <p:ph idx="1"/>
          </p:nvPr>
        </p:nvSpPr>
        <p:spPr/>
        <p:txBody>
          <a:bodyPr>
            <a:normAutofit/>
          </a:bodyPr>
          <a:lstStyle/>
          <a:p>
            <a:pPr marL="573089" indent="-573089">
              <a:buNone/>
            </a:pPr>
            <a:r>
              <a:rPr lang="en-US" sz="3300" dirty="0" smtClean="0"/>
              <a:t>3) 	Theologians, church leaders, pastors and Bible teachers have been debating the controversial idea of predestination for centuries. It is controversial because of the wide variety of opinions people have on it and what it says about God. My purpose in this short series is to simply show a biblical approach to this topic. Hopefully with this understanding we will have more grace for each other.</a:t>
            </a:r>
            <a:endParaRPr lang="en-US" sz="33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Unconditional Election</a:t>
            </a:r>
            <a:endParaRPr lang="en-US" dirty="0"/>
          </a:p>
        </p:txBody>
      </p:sp>
      <p:sp>
        <p:nvSpPr>
          <p:cNvPr id="8" name="Content Placeholder 7"/>
          <p:cNvSpPr>
            <a:spLocks noGrp="1"/>
          </p:cNvSpPr>
          <p:nvPr>
            <p:ph idx="1"/>
          </p:nvPr>
        </p:nvSpPr>
        <p:spPr/>
        <p:txBody>
          <a:bodyPr/>
          <a:lstStyle/>
          <a:p>
            <a:pPr algn="ctr">
              <a:buNone/>
            </a:pPr>
            <a:r>
              <a:rPr lang="en-US" i="1" dirty="0" smtClean="0"/>
              <a:t>God sees past, present and future all at the </a:t>
            </a:r>
          </a:p>
          <a:p>
            <a:pPr algn="ctr">
              <a:buNone/>
            </a:pPr>
            <a:r>
              <a:rPr lang="en-US" i="1" dirty="0" smtClean="0"/>
              <a:t>same time. He is outside of time. Unconditional </a:t>
            </a:r>
          </a:p>
          <a:p>
            <a:pPr algn="ctr">
              <a:buNone/>
            </a:pPr>
            <a:r>
              <a:rPr lang="en-US" i="1" dirty="0" smtClean="0"/>
              <a:t>Election is certainly unconditional from the </a:t>
            </a:r>
          </a:p>
          <a:p>
            <a:pPr algn="ctr">
              <a:buNone/>
            </a:pPr>
            <a:r>
              <a:rPr lang="en-US" i="1" dirty="0" smtClean="0"/>
              <a:t>Giver’s point of view. However, from the </a:t>
            </a:r>
          </a:p>
          <a:p>
            <a:pPr algn="ctr">
              <a:buNone/>
            </a:pPr>
            <a:r>
              <a:rPr lang="en-US" i="1" dirty="0" smtClean="0"/>
              <a:t>receiver’s point of view it is conditional: </a:t>
            </a:r>
          </a:p>
          <a:p>
            <a:pPr algn="ctr">
              <a:buNone/>
            </a:pPr>
            <a:r>
              <a:rPr lang="en-US" i="1" dirty="0" smtClean="0"/>
              <a:t>we must choose to trust in Christ.</a:t>
            </a:r>
            <a:endParaRPr lang="en-US" i="1" dirty="0"/>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Limited Atonement</a:t>
            </a:r>
            <a:endParaRPr lang="en-US" dirty="0"/>
          </a:p>
        </p:txBody>
      </p:sp>
      <p:sp>
        <p:nvSpPr>
          <p:cNvPr id="4" name="Text Placeholder 3"/>
          <p:cNvSpPr>
            <a:spLocks noGrp="1"/>
          </p:cNvSpPr>
          <p:nvPr>
            <p:ph type="body" idx="1"/>
          </p:nvPr>
        </p:nvSpPr>
        <p:spPr/>
        <p:txBody>
          <a:bodyPr>
            <a:normAutofit/>
          </a:bodyPr>
          <a:lstStyle/>
          <a:p>
            <a:r>
              <a:rPr lang="en-US" sz="3300" dirty="0" smtClean="0"/>
              <a:t>John 3:16</a:t>
            </a:r>
            <a:endParaRPr lang="en-US" sz="3300" dirty="0"/>
          </a:p>
        </p:txBody>
      </p:sp>
      <p:sp>
        <p:nvSpPr>
          <p:cNvPr id="5" name="Content Placeholder 4"/>
          <p:cNvSpPr>
            <a:spLocks noGrp="1"/>
          </p:cNvSpPr>
          <p:nvPr>
            <p:ph sz="half" idx="2"/>
          </p:nvPr>
        </p:nvSpPr>
        <p:spPr/>
        <p:txBody>
          <a:bodyPr/>
          <a:lstStyle/>
          <a:p>
            <a:pPr>
              <a:buNone/>
            </a:pPr>
            <a:r>
              <a:rPr lang="en-US" dirty="0" smtClean="0"/>
              <a:t>	“For God so loved the  world that he gave his only begotten Son, that whoever believes in him should not perish but have everlasting life.”</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Limited Atonement</a:t>
            </a:r>
            <a:endParaRPr lang="en-US" dirty="0"/>
          </a:p>
        </p:txBody>
      </p:sp>
      <p:sp>
        <p:nvSpPr>
          <p:cNvPr id="4" name="Text Placeholder 3"/>
          <p:cNvSpPr>
            <a:spLocks noGrp="1"/>
          </p:cNvSpPr>
          <p:nvPr>
            <p:ph type="body" idx="1"/>
          </p:nvPr>
        </p:nvSpPr>
        <p:spPr/>
        <p:txBody>
          <a:bodyPr>
            <a:normAutofit/>
          </a:bodyPr>
          <a:lstStyle/>
          <a:p>
            <a:r>
              <a:rPr lang="en-US" sz="3300" dirty="0" smtClean="0"/>
              <a:t>John 3:16</a:t>
            </a:r>
            <a:endParaRPr lang="en-US" sz="3300" dirty="0"/>
          </a:p>
        </p:txBody>
      </p:sp>
      <p:sp>
        <p:nvSpPr>
          <p:cNvPr id="5" name="Content Placeholder 4"/>
          <p:cNvSpPr>
            <a:spLocks noGrp="1"/>
          </p:cNvSpPr>
          <p:nvPr>
            <p:ph sz="half" idx="2"/>
          </p:nvPr>
        </p:nvSpPr>
        <p:spPr/>
        <p:txBody>
          <a:bodyPr/>
          <a:lstStyle/>
          <a:p>
            <a:pPr>
              <a:buNone/>
            </a:pPr>
            <a:r>
              <a:rPr lang="en-US" dirty="0" smtClean="0"/>
              <a:t>	“For God so loved the </a:t>
            </a:r>
            <a:r>
              <a:rPr lang="en-US" b="1" u="sng" dirty="0" smtClean="0"/>
              <a:t>world</a:t>
            </a:r>
            <a:r>
              <a:rPr lang="en-US" dirty="0" smtClean="0"/>
              <a:t> that he gave his only begotten Son, that </a:t>
            </a:r>
            <a:r>
              <a:rPr lang="en-US" b="1" u="sng" dirty="0" smtClean="0"/>
              <a:t>whoever</a:t>
            </a:r>
            <a:r>
              <a:rPr lang="en-US" dirty="0" smtClean="0"/>
              <a:t> </a:t>
            </a:r>
            <a:r>
              <a:rPr lang="en-US" b="1" u="sng" dirty="0" smtClean="0"/>
              <a:t>believes</a:t>
            </a:r>
            <a:r>
              <a:rPr lang="en-US" dirty="0" smtClean="0"/>
              <a:t> in him should not perish but have everlasting life.”</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normAutofit/>
          </a:bodyPr>
          <a:lstStyle/>
          <a:p>
            <a:r>
              <a:rPr lang="en-US" dirty="0" smtClean="0"/>
              <a:t>Since humans can’t believe because they are spiritually unresponsive (“dead”) to a gospel message and election is based on God’s choice before time began, this means that “world”  and “whoever” mean only the elect. God gave new life before faith to the elect.</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Limited Atonement</a:t>
            </a:r>
            <a:endParaRPr lang="en-US" dirty="0"/>
          </a:p>
        </p:txBody>
      </p:sp>
      <p:sp>
        <p:nvSpPr>
          <p:cNvPr id="4" name="Text Placeholder 3"/>
          <p:cNvSpPr>
            <a:spLocks noGrp="1"/>
          </p:cNvSpPr>
          <p:nvPr>
            <p:ph type="body" idx="1"/>
          </p:nvPr>
        </p:nvSpPr>
        <p:spPr/>
        <p:txBody>
          <a:bodyPr>
            <a:normAutofit/>
          </a:bodyPr>
          <a:lstStyle/>
          <a:p>
            <a:r>
              <a:rPr lang="en-US" sz="3300" dirty="0" smtClean="0"/>
              <a:t>1 Timothy 2:3-6</a:t>
            </a:r>
            <a:endParaRPr lang="en-US" sz="3300" dirty="0"/>
          </a:p>
        </p:txBody>
      </p:sp>
      <p:sp>
        <p:nvSpPr>
          <p:cNvPr id="5" name="Content Placeholder 4"/>
          <p:cNvSpPr>
            <a:spLocks noGrp="1"/>
          </p:cNvSpPr>
          <p:nvPr>
            <p:ph sz="half" idx="2"/>
          </p:nvPr>
        </p:nvSpPr>
        <p:spPr/>
        <p:txBody>
          <a:bodyPr>
            <a:normAutofit lnSpcReduction="10000"/>
          </a:bodyPr>
          <a:lstStyle/>
          <a:p>
            <a:pPr>
              <a:buNone/>
            </a:pPr>
            <a:r>
              <a:rPr lang="en-US" dirty="0" smtClean="0"/>
              <a:t>	“For this is good and acceptable in the sight of God our Savior, who desires all men to be saved and to come to the knowledge of the truth. For there is one God and one Mediator between God and men, the Man Christ Jesus, who gave himself a ransom for all, to be testified in due time…”</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Limited Atonement</a:t>
            </a:r>
            <a:endParaRPr lang="en-US" dirty="0"/>
          </a:p>
        </p:txBody>
      </p:sp>
      <p:sp>
        <p:nvSpPr>
          <p:cNvPr id="4" name="Text Placeholder 3"/>
          <p:cNvSpPr>
            <a:spLocks noGrp="1"/>
          </p:cNvSpPr>
          <p:nvPr>
            <p:ph type="body" idx="1"/>
          </p:nvPr>
        </p:nvSpPr>
        <p:spPr/>
        <p:txBody>
          <a:bodyPr>
            <a:normAutofit/>
          </a:bodyPr>
          <a:lstStyle/>
          <a:p>
            <a:r>
              <a:rPr lang="en-US" sz="3300" dirty="0" smtClean="0"/>
              <a:t>1 Timothy 2:3-6</a:t>
            </a:r>
            <a:endParaRPr lang="en-US" sz="3300" dirty="0"/>
          </a:p>
        </p:txBody>
      </p:sp>
      <p:sp>
        <p:nvSpPr>
          <p:cNvPr id="5" name="Content Placeholder 4"/>
          <p:cNvSpPr>
            <a:spLocks noGrp="1"/>
          </p:cNvSpPr>
          <p:nvPr>
            <p:ph sz="half" idx="2"/>
          </p:nvPr>
        </p:nvSpPr>
        <p:spPr/>
        <p:txBody>
          <a:bodyPr>
            <a:normAutofit fontScale="92500"/>
          </a:bodyPr>
          <a:lstStyle/>
          <a:p>
            <a:pPr>
              <a:buNone/>
            </a:pPr>
            <a:r>
              <a:rPr lang="en-US" dirty="0" smtClean="0"/>
              <a:t>	</a:t>
            </a:r>
            <a:r>
              <a:rPr lang="en-US" sz="2811" dirty="0" smtClean="0"/>
              <a:t>“For this is good and acceptable in the sight of God our Savior, </a:t>
            </a:r>
            <a:r>
              <a:rPr lang="en-US" sz="2811" b="1" u="sng" dirty="0" smtClean="0"/>
              <a:t>who desires all men to be saved</a:t>
            </a:r>
            <a:r>
              <a:rPr lang="en-US" sz="2811" dirty="0" smtClean="0"/>
              <a:t> and to come to the knowledge of the truth. For there is one God and one Mediator between God and men, the Man Christ Jesus, who gave himself </a:t>
            </a:r>
            <a:r>
              <a:rPr lang="en-US" sz="2811" b="1" u="sng" dirty="0" smtClean="0"/>
              <a:t>a ransom for all</a:t>
            </a:r>
            <a:r>
              <a:rPr lang="en-US" sz="2811" dirty="0" smtClean="0"/>
              <a:t>, to be testified in due time…”</a:t>
            </a:r>
            <a:endParaRPr lang="en-US" sz="2811"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r>
              <a:rPr lang="en-US" dirty="0" smtClean="0"/>
              <a:t>God’s desire may be for everyone to be saved but his pre-time election makes that impossible. “A ransom for all” means all the elect. This limits his atoning work on the cross to believers. His intention was never to make salvation available to everyone.</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Limited Atonement</a:t>
            </a:r>
            <a:endParaRPr lang="en-US" dirty="0"/>
          </a:p>
        </p:txBody>
      </p:sp>
      <p:sp>
        <p:nvSpPr>
          <p:cNvPr id="4" name="Text Placeholder 3"/>
          <p:cNvSpPr>
            <a:spLocks noGrp="1"/>
          </p:cNvSpPr>
          <p:nvPr>
            <p:ph type="body" idx="1"/>
          </p:nvPr>
        </p:nvSpPr>
        <p:spPr/>
        <p:txBody>
          <a:bodyPr>
            <a:normAutofit/>
          </a:bodyPr>
          <a:lstStyle/>
          <a:p>
            <a:r>
              <a:rPr lang="en-US" sz="3300" dirty="0" smtClean="0"/>
              <a:t>1 John 2:1</a:t>
            </a:r>
            <a:endParaRPr lang="en-US" sz="3300" dirty="0"/>
          </a:p>
        </p:txBody>
      </p:sp>
      <p:sp>
        <p:nvSpPr>
          <p:cNvPr id="5" name="Content Placeholder 4"/>
          <p:cNvSpPr>
            <a:spLocks noGrp="1"/>
          </p:cNvSpPr>
          <p:nvPr>
            <p:ph sz="half" idx="2"/>
          </p:nvPr>
        </p:nvSpPr>
        <p:spPr/>
        <p:txBody>
          <a:bodyPr>
            <a:normAutofit/>
          </a:bodyPr>
          <a:lstStyle/>
          <a:p>
            <a:pPr>
              <a:buNone/>
            </a:pPr>
            <a:r>
              <a:rPr lang="en-US" dirty="0" smtClean="0"/>
              <a:t>	“And [Jesus] himself is the propitiation for our sins,   and not for ours only but also for the whole world.”</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Limited Atonement</a:t>
            </a:r>
            <a:endParaRPr lang="en-US" dirty="0"/>
          </a:p>
        </p:txBody>
      </p:sp>
      <p:sp>
        <p:nvSpPr>
          <p:cNvPr id="4" name="Text Placeholder 3"/>
          <p:cNvSpPr>
            <a:spLocks noGrp="1"/>
          </p:cNvSpPr>
          <p:nvPr>
            <p:ph type="body" idx="1"/>
          </p:nvPr>
        </p:nvSpPr>
        <p:spPr/>
        <p:txBody>
          <a:bodyPr>
            <a:normAutofit/>
          </a:bodyPr>
          <a:lstStyle/>
          <a:p>
            <a:r>
              <a:rPr lang="en-US" sz="3300" dirty="0" smtClean="0"/>
              <a:t>1 John 2:1</a:t>
            </a:r>
            <a:endParaRPr lang="en-US" sz="3300" dirty="0"/>
          </a:p>
        </p:txBody>
      </p:sp>
      <p:sp>
        <p:nvSpPr>
          <p:cNvPr id="5" name="Content Placeholder 4"/>
          <p:cNvSpPr>
            <a:spLocks noGrp="1"/>
          </p:cNvSpPr>
          <p:nvPr>
            <p:ph sz="half" idx="2"/>
          </p:nvPr>
        </p:nvSpPr>
        <p:spPr/>
        <p:txBody>
          <a:bodyPr>
            <a:normAutofit/>
          </a:bodyPr>
          <a:lstStyle/>
          <a:p>
            <a:pPr>
              <a:buNone/>
            </a:pPr>
            <a:r>
              <a:rPr lang="en-US" dirty="0" smtClean="0"/>
              <a:t>	“And [Jesus] himself is the </a:t>
            </a:r>
            <a:r>
              <a:rPr lang="en-US" b="1" u="sng" dirty="0" smtClean="0"/>
              <a:t>propitiation for our sins</a:t>
            </a:r>
            <a:r>
              <a:rPr lang="en-US" dirty="0" smtClean="0"/>
              <a:t>, and not for </a:t>
            </a:r>
            <a:r>
              <a:rPr lang="en-US" b="1" u="sng" dirty="0" smtClean="0"/>
              <a:t>ours</a:t>
            </a:r>
            <a:r>
              <a:rPr lang="en-US" dirty="0" smtClean="0"/>
              <a:t> only but also </a:t>
            </a:r>
            <a:r>
              <a:rPr lang="en-US" b="1" u="sng" dirty="0" smtClean="0"/>
              <a:t>for the whole world</a:t>
            </a:r>
            <a:r>
              <a:rPr lang="en-US" dirty="0" smtClean="0"/>
              <a:t>.”</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r>
              <a:rPr lang="en-US" dirty="0" smtClean="0"/>
              <a:t>Jesus is certainly the propitiation (satisfactory payment) not only for “our” sins -- we who are the elect -- but also for the elect in the whole world who are not yet saved.</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buNone/>
            </a:pPr>
            <a:r>
              <a:rPr lang="en-US" i="1" dirty="0" smtClean="0"/>
              <a:t>Are we seeing a pattern here? </a:t>
            </a:r>
            <a:endParaRPr lang="en-US" i="1" dirty="0"/>
          </a:p>
        </p:txBody>
      </p:sp>
      <p:pic>
        <p:nvPicPr>
          <p:cNvPr id="4" name="Picture 2" descr="C:\Users\Bruce\AppData\Local\Microsoft\Windows\Temporary Internet Files\Content.IE5\V3UQ38FA\MC900441428[1].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73989" y="278074"/>
            <a:ext cx="5642299" cy="581327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1313114"/>
            <a:ext cx="9052560" cy="5629871"/>
          </a:xfrm>
        </p:spPr>
        <p:txBody>
          <a:bodyPr>
            <a:normAutofit/>
          </a:bodyPr>
          <a:lstStyle/>
          <a:p>
            <a:pPr algn="ctr">
              <a:buNone/>
            </a:pPr>
            <a:r>
              <a:rPr lang="en-US" i="1" dirty="0" smtClean="0"/>
              <a:t>Are we seeing a pattern here?</a:t>
            </a:r>
          </a:p>
          <a:p>
            <a:pPr algn="ctr">
              <a:buNone/>
            </a:pPr>
            <a:endParaRPr lang="en-US" sz="3100" dirty="0" smtClean="0"/>
          </a:p>
          <a:p>
            <a:pPr algn="ctr">
              <a:buNone/>
            </a:pPr>
            <a:r>
              <a:rPr lang="en-US" dirty="0" smtClean="0"/>
              <a:t>The doctrine of limited atonement requires us </a:t>
            </a:r>
          </a:p>
          <a:p>
            <a:pPr algn="ctr">
              <a:buNone/>
            </a:pPr>
            <a:r>
              <a:rPr lang="en-US" dirty="0" smtClean="0"/>
              <a:t>to reinterpret words with meanings not found </a:t>
            </a:r>
          </a:p>
          <a:p>
            <a:pPr algn="ctr">
              <a:buNone/>
            </a:pPr>
            <a:r>
              <a:rPr lang="en-US" dirty="0" smtClean="0"/>
              <a:t>in the immediate context. Even John Calvin </a:t>
            </a:r>
          </a:p>
          <a:p>
            <a:pPr algn="ctr">
              <a:buNone/>
            </a:pPr>
            <a:r>
              <a:rPr lang="en-US" dirty="0" smtClean="0"/>
              <a:t>himself did not teach that “all” meant </a:t>
            </a:r>
          </a:p>
          <a:p>
            <a:pPr algn="ctr">
              <a:buNone/>
            </a:pPr>
            <a:r>
              <a:rPr lang="en-US" dirty="0" smtClean="0"/>
              <a:t>“some” and “the world” meant “the elect”!  </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300" dirty="0" smtClean="0"/>
              <a:t>Romans 5:6</a:t>
            </a:r>
            <a:endParaRPr lang="en-US" sz="3300" dirty="0"/>
          </a:p>
        </p:txBody>
      </p:sp>
      <p:sp>
        <p:nvSpPr>
          <p:cNvPr id="5" name="Content Placeholder 4"/>
          <p:cNvSpPr>
            <a:spLocks noGrp="1"/>
          </p:cNvSpPr>
          <p:nvPr>
            <p:ph sz="half" idx="2"/>
          </p:nvPr>
        </p:nvSpPr>
        <p:spPr/>
        <p:txBody>
          <a:bodyPr/>
          <a:lstStyle/>
          <a:p>
            <a:pPr>
              <a:buNone/>
            </a:pPr>
            <a:r>
              <a:rPr lang="en-US" dirty="0" smtClean="0"/>
              <a:t>For when we were still  </a:t>
            </a:r>
          </a:p>
          <a:p>
            <a:pPr>
              <a:buNone/>
            </a:pPr>
            <a:r>
              <a:rPr lang="en-US" dirty="0" smtClean="0"/>
              <a:t>without strength, in due time </a:t>
            </a:r>
          </a:p>
          <a:p>
            <a:pPr>
              <a:buNone/>
            </a:pPr>
            <a:r>
              <a:rPr lang="en-US" dirty="0" smtClean="0"/>
              <a:t>Christ died for the ungodly.</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Framework</a:t>
            </a:r>
            <a:endParaRPr lang="en-US" dirty="0"/>
          </a:p>
        </p:txBody>
      </p:sp>
      <p:sp>
        <p:nvSpPr>
          <p:cNvPr id="3" name="Content Placeholder 2"/>
          <p:cNvSpPr>
            <a:spLocks noGrp="1"/>
          </p:cNvSpPr>
          <p:nvPr>
            <p:ph sz="quarter" idx="13"/>
          </p:nvPr>
        </p:nvSpPr>
        <p:spPr/>
        <p:txBody>
          <a:bodyPr/>
          <a:lstStyle/>
          <a:p>
            <a:r>
              <a:rPr lang="en-US" sz="2700" dirty="0" smtClean="0"/>
              <a:t>The Protestant Reformation began in 1517 when Martin Luther published his </a:t>
            </a:r>
            <a:r>
              <a:rPr lang="en-US" sz="2700" i="1" dirty="0" smtClean="0"/>
              <a:t>95 Theses</a:t>
            </a:r>
            <a:r>
              <a:rPr lang="en-US" sz="2700" dirty="0" smtClean="0"/>
              <a:t>.</a:t>
            </a:r>
          </a:p>
          <a:p>
            <a:r>
              <a:rPr lang="en-US" sz="2700" dirty="0" smtClean="0"/>
              <a:t>The Peace of Augsburg (1555) permitted Lutheranism and Catholicism coexistence in Germany.</a:t>
            </a:r>
          </a:p>
          <a:p>
            <a:r>
              <a:rPr lang="en-US" sz="2700" dirty="0" smtClean="0"/>
              <a:t>The Treaty of Westphalia (1648) ended the 30 Years War that included Protestant and Catholic forces fighting each other.</a:t>
            </a:r>
          </a:p>
          <a:p>
            <a:endParaRPr lang="en-US" dirty="0" smtClean="0"/>
          </a:p>
          <a:p>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300" dirty="0" smtClean="0"/>
              <a:t>Romans 5:6</a:t>
            </a:r>
            <a:endParaRPr lang="en-US" sz="3300" dirty="0"/>
          </a:p>
        </p:txBody>
      </p:sp>
      <p:sp>
        <p:nvSpPr>
          <p:cNvPr id="5" name="Content Placeholder 4"/>
          <p:cNvSpPr>
            <a:spLocks noGrp="1"/>
          </p:cNvSpPr>
          <p:nvPr>
            <p:ph sz="half" idx="2"/>
          </p:nvPr>
        </p:nvSpPr>
        <p:spPr/>
        <p:txBody>
          <a:bodyPr/>
          <a:lstStyle/>
          <a:p>
            <a:pPr>
              <a:buNone/>
            </a:pPr>
            <a:r>
              <a:rPr lang="en-US" dirty="0" smtClean="0"/>
              <a:t>For when we were still  </a:t>
            </a:r>
          </a:p>
          <a:p>
            <a:pPr>
              <a:buNone/>
            </a:pPr>
            <a:r>
              <a:rPr lang="en-US" dirty="0" smtClean="0"/>
              <a:t>without strength, in due time </a:t>
            </a:r>
          </a:p>
          <a:p>
            <a:pPr>
              <a:buNone/>
            </a:pPr>
            <a:r>
              <a:rPr lang="en-US" dirty="0" smtClean="0"/>
              <a:t>Christ died for the </a:t>
            </a:r>
            <a:r>
              <a:rPr lang="en-US" b="1" u="sng" dirty="0" smtClean="0"/>
              <a:t>ungodly</a:t>
            </a:r>
            <a:r>
              <a:rPr lang="en-US" dirty="0" smtClean="0"/>
              <a:t>.</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r>
              <a:rPr lang="en-US" dirty="0" smtClean="0"/>
              <a:t>Everyone in the world is ungodly because of sin, both the elect and non- elect. This verse does not distinguish between 2 groups of ungodly people. He died for all and only ungodly people.</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300" dirty="0" smtClean="0"/>
              <a:t>2 Peter 3:9</a:t>
            </a:r>
            <a:endParaRPr lang="en-US" sz="3300" dirty="0"/>
          </a:p>
        </p:txBody>
      </p:sp>
      <p:sp>
        <p:nvSpPr>
          <p:cNvPr id="5" name="Content Placeholder 4"/>
          <p:cNvSpPr>
            <a:spLocks noGrp="1"/>
          </p:cNvSpPr>
          <p:nvPr>
            <p:ph sz="half" idx="2"/>
          </p:nvPr>
        </p:nvSpPr>
        <p:spPr/>
        <p:txBody>
          <a:bodyPr/>
          <a:lstStyle/>
          <a:p>
            <a:pPr>
              <a:buNone/>
            </a:pPr>
            <a:r>
              <a:rPr lang="en-US" dirty="0" smtClean="0"/>
              <a:t>The Lord is not slack </a:t>
            </a:r>
          </a:p>
          <a:p>
            <a:pPr>
              <a:buNone/>
            </a:pPr>
            <a:r>
              <a:rPr lang="en-US" dirty="0" smtClean="0"/>
              <a:t>concerning his promise, as </a:t>
            </a:r>
          </a:p>
          <a:p>
            <a:pPr>
              <a:buNone/>
            </a:pPr>
            <a:r>
              <a:rPr lang="en-US" dirty="0" smtClean="0"/>
              <a:t>some count slackness, but is </a:t>
            </a:r>
          </a:p>
          <a:p>
            <a:pPr>
              <a:buNone/>
            </a:pPr>
            <a:r>
              <a:rPr lang="en-US" dirty="0" smtClean="0"/>
              <a:t>longsuffering toward us, not </a:t>
            </a:r>
          </a:p>
          <a:p>
            <a:pPr>
              <a:buNone/>
            </a:pPr>
            <a:r>
              <a:rPr lang="en-US" dirty="0" smtClean="0"/>
              <a:t>willing that any should     </a:t>
            </a:r>
          </a:p>
          <a:p>
            <a:pPr>
              <a:buNone/>
            </a:pPr>
            <a:r>
              <a:rPr lang="en-US" dirty="0" smtClean="0"/>
              <a:t>perish but that all should   </a:t>
            </a:r>
          </a:p>
          <a:p>
            <a:pPr>
              <a:buNone/>
            </a:pPr>
            <a:r>
              <a:rPr lang="en-US" dirty="0" smtClean="0"/>
              <a:t>come to repentance.</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300" dirty="0" smtClean="0"/>
              <a:t>2 Peter 3:9</a:t>
            </a:r>
            <a:endParaRPr lang="en-US" sz="3300" dirty="0"/>
          </a:p>
        </p:txBody>
      </p:sp>
      <p:sp>
        <p:nvSpPr>
          <p:cNvPr id="5" name="Content Placeholder 4"/>
          <p:cNvSpPr>
            <a:spLocks noGrp="1"/>
          </p:cNvSpPr>
          <p:nvPr>
            <p:ph sz="half" idx="2"/>
          </p:nvPr>
        </p:nvSpPr>
        <p:spPr/>
        <p:txBody>
          <a:bodyPr/>
          <a:lstStyle/>
          <a:p>
            <a:pPr>
              <a:buNone/>
            </a:pPr>
            <a:r>
              <a:rPr lang="en-US" dirty="0" smtClean="0"/>
              <a:t>The Lord is not slack </a:t>
            </a:r>
          </a:p>
          <a:p>
            <a:pPr>
              <a:buNone/>
            </a:pPr>
            <a:r>
              <a:rPr lang="en-US" dirty="0" smtClean="0"/>
              <a:t>concerning his promise, as </a:t>
            </a:r>
          </a:p>
          <a:p>
            <a:pPr>
              <a:buNone/>
            </a:pPr>
            <a:r>
              <a:rPr lang="en-US" dirty="0" smtClean="0"/>
              <a:t>some count slackness, but is </a:t>
            </a:r>
          </a:p>
          <a:p>
            <a:pPr>
              <a:buNone/>
            </a:pPr>
            <a:r>
              <a:rPr lang="en-US" dirty="0" smtClean="0"/>
              <a:t>longsuffering toward us, </a:t>
            </a:r>
            <a:r>
              <a:rPr lang="en-US" b="1" u="sng" dirty="0" smtClean="0"/>
              <a:t>not </a:t>
            </a:r>
          </a:p>
          <a:p>
            <a:pPr>
              <a:buNone/>
            </a:pPr>
            <a:r>
              <a:rPr lang="en-US" b="1" u="sng" dirty="0" smtClean="0"/>
              <a:t>willing that any should </a:t>
            </a:r>
          </a:p>
          <a:p>
            <a:pPr>
              <a:buNone/>
            </a:pPr>
            <a:r>
              <a:rPr lang="en-US" b="1" u="sng" dirty="0" smtClean="0"/>
              <a:t>perish but that all should </a:t>
            </a:r>
          </a:p>
          <a:p>
            <a:pPr>
              <a:buNone/>
            </a:pPr>
            <a:r>
              <a:rPr lang="en-US" b="1" u="sng" dirty="0" smtClean="0"/>
              <a:t>come to repentance</a:t>
            </a:r>
            <a:r>
              <a:rPr lang="en-US" dirty="0" smtClean="0"/>
              <a:t>.</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r>
              <a:rPr lang="en-US" dirty="0" smtClean="0"/>
              <a:t>If God wants all to be saved and Jesus was a ransom for all (1 Timothy 2:4) and the propitiation for the whole world (1 John 2:1), and he is “not willing that any should perish,” is it true that only  the elect should repent?   (See Acts 17:30.)</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Nature</a:t>
            </a:r>
            <a:endParaRPr lang="en-US" dirty="0"/>
          </a:p>
        </p:txBody>
      </p:sp>
      <p:sp>
        <p:nvSpPr>
          <p:cNvPr id="7" name="Content Placeholder 6"/>
          <p:cNvSpPr>
            <a:spLocks noGrp="1"/>
          </p:cNvSpPr>
          <p:nvPr>
            <p:ph sz="quarter" idx="1"/>
          </p:nvPr>
        </p:nvSpPr>
        <p:spPr/>
        <p:txBody>
          <a:bodyPr>
            <a:normAutofit fontScale="92500"/>
          </a:bodyPr>
          <a:lstStyle/>
          <a:p>
            <a:pPr algn="ctr">
              <a:buNone/>
            </a:pPr>
            <a:r>
              <a:rPr lang="en-US" sz="3300" dirty="0" smtClean="0"/>
              <a:t>The tension we sense in Scripture about God’s </a:t>
            </a:r>
          </a:p>
          <a:p>
            <a:pPr algn="ctr">
              <a:buNone/>
            </a:pPr>
            <a:r>
              <a:rPr lang="en-US" sz="3300" dirty="0" smtClean="0"/>
              <a:t>nature is that he is both love (1 John 4:8, 16) and </a:t>
            </a:r>
          </a:p>
          <a:p>
            <a:pPr algn="ctr">
              <a:buNone/>
            </a:pPr>
            <a:r>
              <a:rPr lang="en-US" sz="3300" dirty="0" smtClean="0"/>
              <a:t>just (many places) at the same time. God is always </a:t>
            </a:r>
          </a:p>
          <a:p>
            <a:pPr algn="ctr">
              <a:buNone/>
            </a:pPr>
            <a:r>
              <a:rPr lang="en-US" sz="3300" dirty="0" smtClean="0"/>
              <a:t>just and love perfectly and completely. Because of </a:t>
            </a:r>
          </a:p>
          <a:p>
            <a:pPr algn="ctr">
              <a:buNone/>
            </a:pPr>
            <a:r>
              <a:rPr lang="en-US" sz="3300" dirty="0" smtClean="0"/>
              <a:t>our sins, God treats everyone the same with his </a:t>
            </a:r>
          </a:p>
          <a:p>
            <a:pPr algn="ctr">
              <a:buNone/>
            </a:pPr>
            <a:r>
              <a:rPr lang="en-US" sz="3300" dirty="0" smtClean="0"/>
              <a:t>justice. However, many Calvinists say that God </a:t>
            </a:r>
          </a:p>
          <a:p>
            <a:pPr algn="ctr">
              <a:buNone/>
            </a:pPr>
            <a:r>
              <a:rPr lang="en-US" sz="3300" dirty="0" smtClean="0"/>
              <a:t>loves only the elect, which means that </a:t>
            </a:r>
          </a:p>
          <a:p>
            <a:pPr algn="ctr">
              <a:buNone/>
            </a:pPr>
            <a:r>
              <a:rPr lang="en-US" sz="3300" dirty="0" smtClean="0"/>
              <a:t>God does not love all. </a:t>
            </a:r>
            <a:endParaRPr lang="en-US" sz="3300" dirty="0"/>
          </a:p>
        </p:txBody>
      </p:sp>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latin typeface="Tw Cen MT"/>
                <a:cs typeface="Tw Cen MT"/>
              </a:rPr>
              <a:t>#3: Limited Atonement</a:t>
            </a:r>
            <a:endParaRPr lang="en-US" sz="4200" dirty="0">
              <a:latin typeface="Tw Cen MT"/>
              <a:cs typeface="Tw Cen MT"/>
            </a:endParaRPr>
          </a:p>
        </p:txBody>
      </p:sp>
      <p:sp>
        <p:nvSpPr>
          <p:cNvPr id="16" name="Content Placeholder 15"/>
          <p:cNvSpPr>
            <a:spLocks noGrp="1"/>
          </p:cNvSpPr>
          <p:nvPr>
            <p:ph idx="1"/>
          </p:nvPr>
        </p:nvSpPr>
        <p:spPr>
          <a:xfrm>
            <a:off x="502920" y="1813561"/>
            <a:ext cx="8763711" cy="5295458"/>
          </a:xfrm>
        </p:spPr>
        <p:txBody>
          <a:bodyPr>
            <a:normAutofit/>
          </a:bodyPr>
          <a:lstStyle/>
          <a:p>
            <a:pPr>
              <a:buNone/>
            </a:pPr>
            <a:r>
              <a:rPr lang="en-US" sz="3800" dirty="0" smtClean="0"/>
              <a:t>	</a:t>
            </a:r>
            <a:r>
              <a:rPr lang="en-US" sz="3800" i="1" dirty="0" smtClean="0"/>
              <a:t>“</a:t>
            </a:r>
            <a:r>
              <a:rPr lang="en-US" sz="3100" i="1" dirty="0" smtClean="0"/>
              <a:t>To tell the Christ-</a:t>
            </a:r>
            <a:r>
              <a:rPr lang="en-US" sz="3100" i="1" dirty="0" err="1" smtClean="0"/>
              <a:t>rejector</a:t>
            </a:r>
            <a:r>
              <a:rPr lang="en-US" sz="3100" i="1" dirty="0" smtClean="0"/>
              <a:t> that God loves him is to cauterize his conscience as well as to afford him a sense of security in his sins. The fact is, the love of God is a truth for the saints only, and to present it to the enemies of God is to take the children’s bread and to cast it to the dogs.”</a:t>
            </a:r>
          </a:p>
          <a:p>
            <a:pPr>
              <a:buNone/>
            </a:pPr>
            <a:endParaRPr lang="en-US" sz="3800" dirty="0" smtClean="0"/>
          </a:p>
          <a:p>
            <a:pPr>
              <a:buNone/>
            </a:pPr>
            <a:endParaRPr lang="en-US" sz="3100" dirty="0" smtClean="0"/>
          </a:p>
          <a:p>
            <a:pPr>
              <a:buNone/>
            </a:pPr>
            <a:r>
              <a:rPr lang="en-US" sz="3100" dirty="0" smtClean="0"/>
              <a:t>	</a:t>
            </a:r>
            <a:endParaRPr lang="en-US" sz="3100" dirty="0"/>
          </a:p>
        </p:txBody>
      </p:sp>
      <p:sp>
        <p:nvSpPr>
          <p:cNvPr id="18" name="TextBox 17"/>
          <p:cNvSpPr txBox="1"/>
          <p:nvPr/>
        </p:nvSpPr>
        <p:spPr>
          <a:xfrm>
            <a:off x="3989619" y="5659307"/>
            <a:ext cx="5126129" cy="1046441"/>
          </a:xfrm>
          <a:prstGeom prst="rect">
            <a:avLst/>
          </a:prstGeom>
          <a:noFill/>
        </p:spPr>
        <p:txBody>
          <a:bodyPr wrap="square" lIns="101882" tIns="50941" rIns="101882" bIns="50941" rtlCol="0">
            <a:spAutoFit/>
          </a:bodyPr>
          <a:lstStyle/>
          <a:p>
            <a:r>
              <a:rPr lang="en-US" dirty="0" smtClean="0"/>
              <a:t>-- </a:t>
            </a:r>
            <a:r>
              <a:rPr lang="en-US" b="1" dirty="0" smtClean="0"/>
              <a:t>A. W. Pink </a:t>
            </a:r>
            <a:r>
              <a:rPr lang="en-US" dirty="0" smtClean="0"/>
              <a:t>(</a:t>
            </a:r>
            <a:r>
              <a:rPr lang="en-US" i="1" dirty="0" smtClean="0"/>
              <a:t>1886-1952, </a:t>
            </a:r>
            <a:r>
              <a:rPr lang="en-US" dirty="0" smtClean="0"/>
              <a:t>American Calvinist theologian in </a:t>
            </a:r>
            <a:r>
              <a:rPr lang="en-US" i="1" dirty="0" smtClean="0"/>
              <a:t>Objections to God’s Sovereignty Answered</a:t>
            </a:r>
            <a:r>
              <a:rPr lang="en-US" dirty="0" smtClean="0"/>
              <a:t>, pp. 151–52.)</a:t>
            </a:r>
            <a:endParaRPr lang="en-US" dirty="0"/>
          </a:p>
        </p:txBody>
      </p:sp>
      <p:pic>
        <p:nvPicPr>
          <p:cNvPr id="6" name="Picture 5" descr="images.jpg"/>
          <p:cNvPicPr>
            <a:picLocks noChangeAspect="1"/>
          </p:cNvPicPr>
          <p:nvPr/>
        </p:nvPicPr>
        <p:blipFill>
          <a:blip r:embed="rId2"/>
          <a:stretch>
            <a:fillRect/>
          </a:stretch>
        </p:blipFill>
        <p:spPr>
          <a:xfrm>
            <a:off x="1110615" y="5206788"/>
            <a:ext cx="2469402" cy="1902230"/>
          </a:xfrm>
          <a:prstGeom prst="rect">
            <a:avLst/>
          </a:prstGeom>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Facts</a:t>
            </a:r>
            <a:endParaRPr lang="en-US" dirty="0"/>
          </a:p>
        </p:txBody>
      </p:sp>
      <p:sp>
        <p:nvSpPr>
          <p:cNvPr id="7" name="Content Placeholder 6"/>
          <p:cNvSpPr>
            <a:spLocks noGrp="1"/>
          </p:cNvSpPr>
          <p:nvPr>
            <p:ph sz="quarter" idx="1"/>
          </p:nvPr>
        </p:nvSpPr>
        <p:spPr/>
        <p:txBody>
          <a:bodyPr/>
          <a:lstStyle/>
          <a:p>
            <a:pPr marL="573089" indent="-573089">
              <a:buAutoNum type="arabicParenR"/>
            </a:pPr>
            <a:r>
              <a:rPr lang="en-US" i="1" dirty="0" smtClean="0"/>
              <a:t>“In truth, I perceive that God shows no partiality.” – Peter in Acts 10:34. (See also Deuteronomy 10:17.)</a:t>
            </a:r>
          </a:p>
          <a:p>
            <a:pPr marL="573089" indent="-573089">
              <a:buFont typeface="Arial" panose="020B0604020202020204" pitchFamily="34" charset="0"/>
              <a:buAutoNum type="arabicParenR"/>
            </a:pPr>
            <a:r>
              <a:rPr lang="en-US" i="1" dirty="0"/>
              <a:t>If Calvinism is true, and since we never know exactly who are the elect, then </a:t>
            </a:r>
            <a:r>
              <a:rPr lang="en-US" b="1" i="1" dirty="0"/>
              <a:t>we can never</a:t>
            </a:r>
            <a:r>
              <a:rPr lang="en-US" b="1" i="1" dirty="0" smtClean="0"/>
              <a:t>   tell </a:t>
            </a:r>
            <a:r>
              <a:rPr lang="en-US" b="1" i="1" dirty="0"/>
              <a:t>unbelievers that God loves them</a:t>
            </a:r>
            <a:r>
              <a:rPr lang="en-US" i="1" dirty="0" smtClean="0"/>
              <a:t>! Does that affect your evangelism method?</a:t>
            </a:r>
          </a:p>
          <a:p>
            <a:pPr marL="0" indent="0">
              <a:buNone/>
            </a:pPr>
            <a:endParaRPr lang="en-US" i="1" dirty="0" smtClean="0"/>
          </a:p>
          <a:p>
            <a:pPr marL="573089" indent="-573089">
              <a:buNone/>
            </a:pPr>
            <a:endParaRPr lang="en-US" i="1" dirty="0" smtClean="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Story</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dirty="0" smtClean="0"/>
              <a:t>A farmer with a lake and 3 boys</a:t>
            </a:r>
            <a:endParaRPr lang="en-US" dirty="0"/>
          </a:p>
        </p:txBody>
      </p:sp>
      <p:pic>
        <p:nvPicPr>
          <p:cNvPr id="4" name="Picture 3" descr="images-1.jpg"/>
          <p:cNvPicPr>
            <a:picLocks noChangeAspect="1"/>
          </p:cNvPicPr>
          <p:nvPr/>
        </p:nvPicPr>
        <p:blipFill>
          <a:blip r:embed="rId2"/>
          <a:stretch>
            <a:fillRect/>
          </a:stretch>
        </p:blipFill>
        <p:spPr>
          <a:xfrm>
            <a:off x="5238750" y="2639378"/>
            <a:ext cx="3143250" cy="3238500"/>
          </a:xfrm>
          <a:prstGeom prst="rect">
            <a:avLst/>
          </a:prstGeom>
          <a:ln>
            <a:noFill/>
          </a:ln>
          <a:effectLst>
            <a:softEdge rad="112500"/>
          </a:effectLst>
        </p:spPr>
      </p:pic>
      <p:pic>
        <p:nvPicPr>
          <p:cNvPr id="5" name="Picture 4" descr="images-2.jpg"/>
          <p:cNvPicPr>
            <a:picLocks noChangeAspect="1"/>
          </p:cNvPicPr>
          <p:nvPr/>
        </p:nvPicPr>
        <p:blipFill>
          <a:blip r:embed="rId3"/>
          <a:stretch>
            <a:fillRect/>
          </a:stretch>
        </p:blipFill>
        <p:spPr>
          <a:xfrm>
            <a:off x="1836478" y="1606656"/>
            <a:ext cx="3255010" cy="3108960"/>
          </a:xfrm>
          <a:prstGeom prst="rect">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Story</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sz="2000" dirty="0" smtClean="0"/>
              <a:t>(Note: Delete this slide before using this powerpoint once you can tell this story without referring to this slide.)</a:t>
            </a:r>
          </a:p>
          <a:p>
            <a:pPr algn="ctr">
              <a:buNone/>
            </a:pPr>
            <a:endParaRPr lang="en-US" sz="2000" dirty="0" smtClean="0"/>
          </a:p>
          <a:p>
            <a:pPr algn="ctr">
              <a:buNone/>
            </a:pPr>
            <a:r>
              <a:rPr lang="en-US" sz="2000" i="1" dirty="0" smtClean="0"/>
              <a:t>“There once was a fisherman who owned and farmed many acres. He also had a small lake near the edge of his property that had a short dock extending over the water. He had “No Swimming” signs around it. Despite their visible presence, 3 neighborhood boys decided to go swimming in his lake anyway. They thought the water was shallow, not deep. They quickly got into trouble and started calling for help. The farmer came over and saw their distress. Since they were disobedient he could have let them all drown. But he decided to show mercy. He decided to throw in one floating ring to one boy he picked out and told him to grab it. It was not big enough for all 3. So 1 boy was saved while the other two drowned. This is the Calvinist view of salvation. Another way to finish the story is that the farmer threw in a floating ring big enough for all 3 boys and told them all to grab it. 1 boy thought that if he got himself into this trouble, he’ll get himself out. The other 2 grabbed the ring and were saved, while the single boy drowned. This is the biblical view of salvation.”</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Irresistible Grace</a:t>
            </a:r>
            <a:br>
              <a:rPr lang="en-US" dirty="0" smtClean="0"/>
            </a:br>
            <a:r>
              <a:rPr lang="en-US" sz="2500" dirty="0" smtClean="0"/>
              <a:t>(also called Efficacious Grace)</a:t>
            </a:r>
            <a:endParaRPr lang="en-US" sz="2500" dirty="0"/>
          </a:p>
        </p:txBody>
      </p:sp>
      <p:sp>
        <p:nvSpPr>
          <p:cNvPr id="4" name="Text Placeholder 3"/>
          <p:cNvSpPr>
            <a:spLocks noGrp="1"/>
          </p:cNvSpPr>
          <p:nvPr>
            <p:ph type="body" idx="1"/>
          </p:nvPr>
        </p:nvSpPr>
        <p:spPr/>
        <p:txBody>
          <a:bodyPr>
            <a:noAutofit/>
          </a:bodyPr>
          <a:lstStyle/>
          <a:p>
            <a:r>
              <a:rPr lang="en-US" sz="3300" dirty="0" smtClean="0"/>
              <a:t>Romans 8:7</a:t>
            </a:r>
            <a:endParaRPr lang="en-US" sz="3300" dirty="0"/>
          </a:p>
        </p:txBody>
      </p:sp>
      <p:sp>
        <p:nvSpPr>
          <p:cNvPr id="5" name="Content Placeholder 4"/>
          <p:cNvSpPr>
            <a:spLocks noGrp="1"/>
          </p:cNvSpPr>
          <p:nvPr>
            <p:ph sz="half" idx="2"/>
          </p:nvPr>
        </p:nvSpPr>
        <p:spPr/>
        <p:txBody>
          <a:bodyPr/>
          <a:lstStyle/>
          <a:p>
            <a:pPr>
              <a:buNone/>
            </a:pPr>
            <a:r>
              <a:rPr lang="en-US" dirty="0" smtClean="0"/>
              <a:t>Because the carnal mind is </a:t>
            </a:r>
          </a:p>
          <a:p>
            <a:pPr>
              <a:buNone/>
            </a:pPr>
            <a:r>
              <a:rPr lang="en-US" dirty="0" smtClean="0"/>
              <a:t>enmity against God; for it is </a:t>
            </a:r>
          </a:p>
          <a:p>
            <a:pPr>
              <a:buNone/>
            </a:pPr>
            <a:r>
              <a:rPr lang="en-US" dirty="0" smtClean="0"/>
              <a:t>not subject to the law of    </a:t>
            </a:r>
          </a:p>
          <a:p>
            <a:pPr>
              <a:buNone/>
            </a:pPr>
            <a:r>
              <a:rPr lang="en-US" dirty="0" smtClean="0"/>
              <a:t>God, nor indeed can be.</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endParaRPr lang="en-US"/>
          </a:p>
        </p:txBody>
      </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Irresistible Grace</a:t>
            </a:r>
            <a:br>
              <a:rPr lang="en-US" dirty="0" smtClean="0"/>
            </a:br>
            <a:r>
              <a:rPr lang="en-US" sz="2500" dirty="0" smtClean="0"/>
              <a:t>(also called Efficacious Grace)</a:t>
            </a:r>
            <a:endParaRPr lang="en-US" sz="2500" dirty="0"/>
          </a:p>
        </p:txBody>
      </p:sp>
      <p:sp>
        <p:nvSpPr>
          <p:cNvPr id="4" name="Text Placeholder 3"/>
          <p:cNvSpPr>
            <a:spLocks noGrp="1"/>
          </p:cNvSpPr>
          <p:nvPr>
            <p:ph type="body" idx="1"/>
          </p:nvPr>
        </p:nvSpPr>
        <p:spPr/>
        <p:txBody>
          <a:bodyPr>
            <a:noAutofit/>
          </a:bodyPr>
          <a:lstStyle/>
          <a:p>
            <a:r>
              <a:rPr lang="en-US" sz="3300" dirty="0" smtClean="0"/>
              <a:t>Romans 8:7</a:t>
            </a:r>
            <a:endParaRPr lang="en-US" sz="3300" dirty="0"/>
          </a:p>
        </p:txBody>
      </p:sp>
      <p:sp>
        <p:nvSpPr>
          <p:cNvPr id="5" name="Content Placeholder 4"/>
          <p:cNvSpPr>
            <a:spLocks noGrp="1"/>
          </p:cNvSpPr>
          <p:nvPr>
            <p:ph sz="half" idx="2"/>
          </p:nvPr>
        </p:nvSpPr>
        <p:spPr/>
        <p:txBody>
          <a:bodyPr/>
          <a:lstStyle/>
          <a:p>
            <a:pPr>
              <a:buNone/>
            </a:pPr>
            <a:r>
              <a:rPr lang="en-US" dirty="0" smtClean="0"/>
              <a:t>Because the carnal mind is </a:t>
            </a:r>
          </a:p>
          <a:p>
            <a:pPr>
              <a:buNone/>
            </a:pPr>
            <a:r>
              <a:rPr lang="en-US" dirty="0" smtClean="0"/>
              <a:t>enmity against God; for it is </a:t>
            </a:r>
          </a:p>
          <a:p>
            <a:pPr>
              <a:buNone/>
            </a:pPr>
            <a:r>
              <a:rPr lang="en-US" b="1" u="sng" dirty="0" smtClean="0"/>
              <a:t>not subject to the law of   </a:t>
            </a:r>
          </a:p>
          <a:p>
            <a:pPr>
              <a:buNone/>
            </a:pPr>
            <a:r>
              <a:rPr lang="en-US" b="1" u="sng" dirty="0" smtClean="0"/>
              <a:t>God</a:t>
            </a:r>
            <a:r>
              <a:rPr lang="en-US" dirty="0" smtClean="0"/>
              <a:t>, nor indeed can be.</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normAutofit lnSpcReduction="10000"/>
          </a:bodyPr>
          <a:lstStyle/>
          <a:p>
            <a:r>
              <a:rPr lang="en-US" dirty="0" smtClean="0"/>
              <a:t>Because the mind of an unbeliever is not subject to God’s law, it can’t consider salvation if it can’t agree with one’s guilt of being a lawbreaker. Therefore they must be drawn irresistibly by God. He is allegedly forcibly persuaded. This is irresistible.</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Framework</a:t>
            </a:r>
            <a:endParaRPr lang="en-US" dirty="0"/>
          </a:p>
        </p:txBody>
      </p:sp>
      <p:sp>
        <p:nvSpPr>
          <p:cNvPr id="3" name="Content Placeholder 2"/>
          <p:cNvSpPr>
            <a:spLocks noGrp="1"/>
          </p:cNvSpPr>
          <p:nvPr>
            <p:ph sz="quarter" idx="13"/>
          </p:nvPr>
        </p:nvSpPr>
        <p:spPr/>
        <p:txBody>
          <a:bodyPr/>
          <a:lstStyle/>
          <a:p>
            <a:pPr algn="ctr">
              <a:buNone/>
            </a:pPr>
            <a:r>
              <a:rPr lang="en-US" sz="2700" dirty="0" smtClean="0"/>
              <a:t>Despite being united against the Roman </a:t>
            </a:r>
          </a:p>
          <a:p>
            <a:pPr algn="ctr">
              <a:buNone/>
            </a:pPr>
            <a:r>
              <a:rPr lang="en-US" sz="2700" dirty="0" smtClean="0"/>
              <a:t>Catholic Church, the Reformers (Martin Luther </a:t>
            </a:r>
          </a:p>
          <a:p>
            <a:pPr algn="ctr">
              <a:buNone/>
            </a:pPr>
            <a:r>
              <a:rPr lang="en-US" sz="2700" dirty="0" smtClean="0"/>
              <a:t>&amp; Philip Melanchthon in Germany, John Calvin </a:t>
            </a:r>
          </a:p>
          <a:p>
            <a:pPr algn="ctr">
              <a:buNone/>
            </a:pPr>
            <a:r>
              <a:rPr lang="en-US" sz="2700" dirty="0" smtClean="0"/>
              <a:t>in France/Switzerland, Theodore </a:t>
            </a:r>
            <a:r>
              <a:rPr lang="en-US" sz="2700" dirty="0" err="1" smtClean="0"/>
              <a:t>Beza</a:t>
            </a:r>
            <a:r>
              <a:rPr lang="en-US" sz="2700" dirty="0" smtClean="0"/>
              <a:t> in </a:t>
            </a:r>
          </a:p>
          <a:p>
            <a:pPr algn="ctr">
              <a:buNone/>
            </a:pPr>
            <a:r>
              <a:rPr lang="en-US" sz="2700" dirty="0" smtClean="0"/>
              <a:t>France, Ulrich Zwingli in Switzerland), etc., </a:t>
            </a:r>
          </a:p>
          <a:p>
            <a:pPr algn="ctr">
              <a:buNone/>
            </a:pPr>
            <a:r>
              <a:rPr lang="en-US" sz="2700" dirty="0" smtClean="0"/>
              <a:t>remained divided on various points </a:t>
            </a:r>
          </a:p>
          <a:p>
            <a:pPr algn="ctr">
              <a:buNone/>
            </a:pPr>
            <a:r>
              <a:rPr lang="en-US" sz="2700" dirty="0" smtClean="0"/>
              <a:t>of predestination.</a:t>
            </a:r>
          </a:p>
          <a:p>
            <a:endParaRPr lang="en-US" dirty="0" smtClean="0"/>
          </a:p>
          <a:p>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Irresistible Grace</a:t>
            </a:r>
            <a:br>
              <a:rPr lang="en-US" dirty="0" smtClean="0"/>
            </a:br>
            <a:r>
              <a:rPr lang="en-US" sz="2500" dirty="0" smtClean="0"/>
              <a:t>(also called Efficacious Grace)</a:t>
            </a:r>
            <a:endParaRPr lang="en-US" sz="2500" dirty="0"/>
          </a:p>
        </p:txBody>
      </p:sp>
      <p:sp>
        <p:nvSpPr>
          <p:cNvPr id="4" name="Text Placeholder 3"/>
          <p:cNvSpPr>
            <a:spLocks noGrp="1"/>
          </p:cNvSpPr>
          <p:nvPr>
            <p:ph type="body" idx="1"/>
          </p:nvPr>
        </p:nvSpPr>
        <p:spPr/>
        <p:txBody>
          <a:bodyPr>
            <a:noAutofit/>
          </a:bodyPr>
          <a:lstStyle/>
          <a:p>
            <a:r>
              <a:rPr lang="en-US" sz="3300" dirty="0" smtClean="0"/>
              <a:t>John 3:19</a:t>
            </a:r>
            <a:endParaRPr lang="en-US" sz="3300" dirty="0"/>
          </a:p>
        </p:txBody>
      </p:sp>
      <p:sp>
        <p:nvSpPr>
          <p:cNvPr id="5" name="Content Placeholder 4"/>
          <p:cNvSpPr>
            <a:spLocks noGrp="1"/>
          </p:cNvSpPr>
          <p:nvPr>
            <p:ph sz="half" idx="2"/>
          </p:nvPr>
        </p:nvSpPr>
        <p:spPr/>
        <p:txBody>
          <a:bodyPr/>
          <a:lstStyle/>
          <a:p>
            <a:pPr>
              <a:buNone/>
            </a:pPr>
            <a:r>
              <a:rPr lang="en-US" dirty="0" smtClean="0"/>
              <a:t>“And this is the condemnation, </a:t>
            </a:r>
          </a:p>
          <a:p>
            <a:pPr>
              <a:buNone/>
            </a:pPr>
            <a:r>
              <a:rPr lang="en-US" dirty="0" smtClean="0"/>
              <a:t>that the light has come into </a:t>
            </a:r>
          </a:p>
          <a:p>
            <a:pPr>
              <a:buNone/>
            </a:pPr>
            <a:r>
              <a:rPr lang="en-US" dirty="0" smtClean="0"/>
              <a:t>the world, and men loved </a:t>
            </a:r>
          </a:p>
          <a:p>
            <a:pPr>
              <a:buNone/>
            </a:pPr>
            <a:r>
              <a:rPr lang="en-US" dirty="0" smtClean="0"/>
              <a:t>darkness rather than light, </a:t>
            </a:r>
          </a:p>
          <a:p>
            <a:pPr>
              <a:buNone/>
            </a:pPr>
            <a:r>
              <a:rPr lang="en-US" dirty="0" smtClean="0"/>
              <a:t>because their deeds were  </a:t>
            </a:r>
          </a:p>
          <a:p>
            <a:pPr>
              <a:buNone/>
            </a:pPr>
            <a:r>
              <a:rPr lang="en-US" dirty="0" smtClean="0"/>
              <a:t>evil.”</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Irresistible Grace</a:t>
            </a:r>
            <a:br>
              <a:rPr lang="en-US" dirty="0" smtClean="0"/>
            </a:br>
            <a:r>
              <a:rPr lang="en-US" sz="2500" dirty="0" smtClean="0"/>
              <a:t>(also called Efficacious Grace)</a:t>
            </a:r>
            <a:endParaRPr lang="en-US" sz="2500" dirty="0"/>
          </a:p>
        </p:txBody>
      </p:sp>
      <p:sp>
        <p:nvSpPr>
          <p:cNvPr id="4" name="Text Placeholder 3"/>
          <p:cNvSpPr>
            <a:spLocks noGrp="1"/>
          </p:cNvSpPr>
          <p:nvPr>
            <p:ph type="body" idx="1"/>
          </p:nvPr>
        </p:nvSpPr>
        <p:spPr/>
        <p:txBody>
          <a:bodyPr>
            <a:noAutofit/>
          </a:bodyPr>
          <a:lstStyle/>
          <a:p>
            <a:r>
              <a:rPr lang="en-US" sz="3300" dirty="0" smtClean="0"/>
              <a:t>John 3:19</a:t>
            </a:r>
            <a:endParaRPr lang="en-US" sz="3300" dirty="0"/>
          </a:p>
        </p:txBody>
      </p:sp>
      <p:sp>
        <p:nvSpPr>
          <p:cNvPr id="5" name="Content Placeholder 4"/>
          <p:cNvSpPr>
            <a:spLocks noGrp="1"/>
          </p:cNvSpPr>
          <p:nvPr>
            <p:ph sz="half" idx="2"/>
          </p:nvPr>
        </p:nvSpPr>
        <p:spPr/>
        <p:txBody>
          <a:bodyPr/>
          <a:lstStyle/>
          <a:p>
            <a:pPr>
              <a:buNone/>
            </a:pPr>
            <a:r>
              <a:rPr lang="en-US" dirty="0" smtClean="0"/>
              <a:t>“And this is the condemnation, </a:t>
            </a:r>
          </a:p>
          <a:p>
            <a:pPr>
              <a:buNone/>
            </a:pPr>
            <a:r>
              <a:rPr lang="en-US" dirty="0" smtClean="0"/>
              <a:t>that the light has come into </a:t>
            </a:r>
          </a:p>
          <a:p>
            <a:pPr>
              <a:buNone/>
            </a:pPr>
            <a:r>
              <a:rPr lang="en-US" dirty="0" smtClean="0"/>
              <a:t>the world, and </a:t>
            </a:r>
            <a:r>
              <a:rPr lang="en-US" b="1" u="sng" dirty="0" smtClean="0"/>
              <a:t>men loved </a:t>
            </a:r>
          </a:p>
          <a:p>
            <a:pPr>
              <a:buNone/>
            </a:pPr>
            <a:r>
              <a:rPr lang="en-US" b="1" u="sng" dirty="0" smtClean="0"/>
              <a:t>darkness rather than light, </a:t>
            </a:r>
          </a:p>
          <a:p>
            <a:pPr>
              <a:buNone/>
            </a:pPr>
            <a:r>
              <a:rPr lang="en-US" b="1" u="sng" dirty="0" smtClean="0"/>
              <a:t>because their deeds were  </a:t>
            </a:r>
          </a:p>
          <a:p>
            <a:pPr>
              <a:buNone/>
            </a:pPr>
            <a:r>
              <a:rPr lang="en-US" b="1" u="sng" dirty="0" smtClean="0"/>
              <a:t>evil</a:t>
            </a:r>
            <a:r>
              <a:rPr lang="en-US" dirty="0" smtClean="0"/>
              <a:t>.”</a:t>
            </a:r>
            <a:endParaRPr lang="en-US" dirty="0"/>
          </a:p>
        </p:txBody>
      </p:sp>
      <p:sp>
        <p:nvSpPr>
          <p:cNvPr id="6" name="Text Placeholder 5"/>
          <p:cNvSpPr>
            <a:spLocks noGrp="1"/>
          </p:cNvSpPr>
          <p:nvPr>
            <p:ph type="body" sz="quarter" idx="3"/>
          </p:nvPr>
        </p:nvSpPr>
        <p:spPr/>
        <p:txBody>
          <a:bodyPr>
            <a:normAutofit/>
          </a:bodyPr>
          <a:lstStyle/>
          <a:p>
            <a:r>
              <a:rPr lang="en-US" sz="3300" dirty="0" smtClean="0"/>
              <a:t>Calvinist Comment</a:t>
            </a:r>
            <a:endParaRPr lang="en-US" sz="3300" dirty="0"/>
          </a:p>
        </p:txBody>
      </p:sp>
      <p:sp>
        <p:nvSpPr>
          <p:cNvPr id="7" name="Content Placeholder 6"/>
          <p:cNvSpPr>
            <a:spLocks noGrp="1"/>
          </p:cNvSpPr>
          <p:nvPr>
            <p:ph sz="quarter" idx="4"/>
          </p:nvPr>
        </p:nvSpPr>
        <p:spPr/>
        <p:txBody>
          <a:bodyPr/>
          <a:lstStyle/>
          <a:p>
            <a:r>
              <a:rPr lang="en-US" dirty="0" smtClean="0"/>
              <a:t>All unbelievers love darkness to some degree more than they love light. Their deeds prove this to be true. Left to themselves all they’ll do is evil unless God draws them irresistibly.</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observation and a conclusion</a:t>
            </a:r>
            <a:endParaRPr lang="en-US" sz="2500" dirty="0"/>
          </a:p>
        </p:txBody>
      </p:sp>
      <p:sp>
        <p:nvSpPr>
          <p:cNvPr id="8" name="Content Placeholder 7"/>
          <p:cNvSpPr>
            <a:spLocks noGrp="1"/>
          </p:cNvSpPr>
          <p:nvPr>
            <p:ph idx="1"/>
          </p:nvPr>
        </p:nvSpPr>
        <p:spPr/>
        <p:txBody>
          <a:bodyPr>
            <a:normAutofit/>
          </a:bodyPr>
          <a:lstStyle/>
          <a:p>
            <a:r>
              <a:rPr lang="en-US" sz="3100" dirty="0" smtClean="0"/>
              <a:t>In all of the times where grace is mentioned  in the Bible, I have never found the words or the concept of “irresistible grace.”  </a:t>
            </a:r>
          </a:p>
          <a:p>
            <a:r>
              <a:rPr lang="en-US" sz="3100" dirty="0" smtClean="0"/>
              <a:t>I find the idea of irresistible grace is only a deduction or conclusion of the Calvinistic framework (points 1-3) that precede it, not a biblical concept.</a:t>
            </a:r>
            <a:endParaRPr lang="en-US" sz="31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sz="2500" dirty="0"/>
          </a:p>
        </p:txBody>
      </p:sp>
      <p:sp>
        <p:nvSpPr>
          <p:cNvPr id="4" name="Text Placeholder 3"/>
          <p:cNvSpPr>
            <a:spLocks noGrp="1"/>
          </p:cNvSpPr>
          <p:nvPr>
            <p:ph type="body" idx="1"/>
          </p:nvPr>
        </p:nvSpPr>
        <p:spPr/>
        <p:txBody>
          <a:bodyPr>
            <a:normAutofit/>
          </a:bodyPr>
          <a:lstStyle/>
          <a:p>
            <a:r>
              <a:rPr lang="en-US" sz="3300" dirty="0" smtClean="0"/>
              <a:t>Matthew 23.37</a:t>
            </a:r>
            <a:endParaRPr lang="en-US" sz="3300" dirty="0"/>
          </a:p>
        </p:txBody>
      </p:sp>
      <p:sp>
        <p:nvSpPr>
          <p:cNvPr id="5" name="Content Placeholder 4"/>
          <p:cNvSpPr>
            <a:spLocks noGrp="1"/>
          </p:cNvSpPr>
          <p:nvPr>
            <p:ph sz="half" idx="2"/>
          </p:nvPr>
        </p:nvSpPr>
        <p:spPr/>
        <p:txBody>
          <a:bodyPr/>
          <a:lstStyle/>
          <a:p>
            <a:pPr>
              <a:buNone/>
            </a:pPr>
            <a:r>
              <a:rPr lang="en-US" dirty="0" smtClean="0"/>
              <a:t>	“O Jerusalem, Jerusalem, the one who kills the prophets and stones those who are sent to her! How often I wanted to gather your children together, as    a hen gathers her chicks  under her wings, but you were not willing!</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endParaRPr lang="en-US"/>
          </a:p>
        </p:txBody>
      </p:sp>
    </p:spTree>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sz="2500" dirty="0"/>
          </a:p>
        </p:txBody>
      </p:sp>
      <p:sp>
        <p:nvSpPr>
          <p:cNvPr id="4" name="Text Placeholder 3"/>
          <p:cNvSpPr>
            <a:spLocks noGrp="1"/>
          </p:cNvSpPr>
          <p:nvPr>
            <p:ph type="body" idx="1"/>
          </p:nvPr>
        </p:nvSpPr>
        <p:spPr/>
        <p:txBody>
          <a:bodyPr>
            <a:normAutofit/>
          </a:bodyPr>
          <a:lstStyle/>
          <a:p>
            <a:r>
              <a:rPr lang="en-US" sz="3300" dirty="0" smtClean="0"/>
              <a:t>Matthew 23.37</a:t>
            </a:r>
            <a:endParaRPr lang="en-US" sz="3300" dirty="0"/>
          </a:p>
        </p:txBody>
      </p:sp>
      <p:sp>
        <p:nvSpPr>
          <p:cNvPr id="5" name="Content Placeholder 4"/>
          <p:cNvSpPr>
            <a:spLocks noGrp="1"/>
          </p:cNvSpPr>
          <p:nvPr>
            <p:ph sz="half" idx="2"/>
          </p:nvPr>
        </p:nvSpPr>
        <p:spPr/>
        <p:txBody>
          <a:bodyPr/>
          <a:lstStyle/>
          <a:p>
            <a:pPr>
              <a:buNone/>
            </a:pPr>
            <a:r>
              <a:rPr lang="en-US" dirty="0" smtClean="0"/>
              <a:t>	“O Jerusalem, Jerusalem, the one who kills the prophets and stones those who are sent to her! How often I wanted to gather your children together, as    a hen gathers her chicks under her wings, but </a:t>
            </a:r>
            <a:r>
              <a:rPr lang="en-US" b="1" u="sng" dirty="0" smtClean="0"/>
              <a:t>you were not willing</a:t>
            </a:r>
            <a:r>
              <a:rPr lang="en-US" dirty="0" smtClean="0"/>
              <a:t>!</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r>
              <a:rPr lang="en-US" dirty="0" smtClean="0"/>
              <a:t>Notice Jesus doesn’t say, “You were not </a:t>
            </a:r>
            <a:r>
              <a:rPr lang="en-US" i="1" dirty="0" smtClean="0"/>
              <a:t>elected</a:t>
            </a:r>
            <a:r>
              <a:rPr lang="en-US" dirty="0" smtClean="0"/>
              <a:t>.” The complete responsibility of trusting/believing in Christ is always on human beings. They can and must respond to the light/information God gives them about him and his offer of salvation.</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sz="2500" dirty="0"/>
          </a:p>
        </p:txBody>
      </p:sp>
      <p:sp>
        <p:nvSpPr>
          <p:cNvPr id="4" name="Text Placeholder 3"/>
          <p:cNvSpPr>
            <a:spLocks noGrp="1"/>
          </p:cNvSpPr>
          <p:nvPr>
            <p:ph type="body" idx="1"/>
          </p:nvPr>
        </p:nvSpPr>
        <p:spPr/>
        <p:txBody>
          <a:bodyPr>
            <a:normAutofit/>
          </a:bodyPr>
          <a:lstStyle/>
          <a:p>
            <a:r>
              <a:rPr lang="en-US" sz="3300" dirty="0" smtClean="0"/>
              <a:t>Acts 7:51</a:t>
            </a:r>
            <a:endParaRPr lang="en-US" sz="3300" dirty="0"/>
          </a:p>
        </p:txBody>
      </p:sp>
      <p:sp>
        <p:nvSpPr>
          <p:cNvPr id="5" name="Content Placeholder 4"/>
          <p:cNvSpPr>
            <a:spLocks noGrp="1"/>
          </p:cNvSpPr>
          <p:nvPr>
            <p:ph sz="half" idx="2"/>
          </p:nvPr>
        </p:nvSpPr>
        <p:spPr/>
        <p:txBody>
          <a:bodyPr/>
          <a:lstStyle/>
          <a:p>
            <a:pPr>
              <a:buNone/>
            </a:pPr>
            <a:r>
              <a:rPr lang="en-US" dirty="0" smtClean="0"/>
              <a:t>“You stiff-necked and </a:t>
            </a:r>
          </a:p>
          <a:p>
            <a:pPr>
              <a:buNone/>
            </a:pPr>
            <a:r>
              <a:rPr lang="en-US" dirty="0" smtClean="0"/>
              <a:t>uncircumcised in heart and </a:t>
            </a:r>
          </a:p>
          <a:p>
            <a:pPr>
              <a:buNone/>
            </a:pPr>
            <a:r>
              <a:rPr lang="en-US" dirty="0" smtClean="0"/>
              <a:t>ears! You always resist the </a:t>
            </a:r>
          </a:p>
          <a:p>
            <a:pPr>
              <a:buNone/>
            </a:pPr>
            <a:r>
              <a:rPr lang="en-US" dirty="0" smtClean="0"/>
              <a:t>Holy Spirit; as your fathers   </a:t>
            </a:r>
          </a:p>
          <a:p>
            <a:pPr>
              <a:buNone/>
            </a:pPr>
            <a:r>
              <a:rPr lang="en-US" dirty="0" smtClean="0"/>
              <a:t>did, so do you.</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endParaRPr lang="en-US" dirty="0"/>
          </a:p>
        </p:txBody>
      </p:sp>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sz="2500" dirty="0"/>
          </a:p>
        </p:txBody>
      </p:sp>
      <p:sp>
        <p:nvSpPr>
          <p:cNvPr id="4" name="Text Placeholder 3"/>
          <p:cNvSpPr>
            <a:spLocks noGrp="1"/>
          </p:cNvSpPr>
          <p:nvPr>
            <p:ph type="body" idx="1"/>
          </p:nvPr>
        </p:nvSpPr>
        <p:spPr/>
        <p:txBody>
          <a:bodyPr>
            <a:normAutofit/>
          </a:bodyPr>
          <a:lstStyle/>
          <a:p>
            <a:r>
              <a:rPr lang="en-US" sz="3300" dirty="0" smtClean="0"/>
              <a:t>Acts 7:51</a:t>
            </a:r>
            <a:endParaRPr lang="en-US" sz="3300" dirty="0"/>
          </a:p>
        </p:txBody>
      </p:sp>
      <p:sp>
        <p:nvSpPr>
          <p:cNvPr id="5" name="Content Placeholder 4"/>
          <p:cNvSpPr>
            <a:spLocks noGrp="1"/>
          </p:cNvSpPr>
          <p:nvPr>
            <p:ph sz="half" idx="2"/>
          </p:nvPr>
        </p:nvSpPr>
        <p:spPr/>
        <p:txBody>
          <a:bodyPr/>
          <a:lstStyle/>
          <a:p>
            <a:pPr>
              <a:buNone/>
            </a:pPr>
            <a:r>
              <a:rPr lang="en-US" dirty="0" smtClean="0"/>
              <a:t>“You stiff-necked and </a:t>
            </a:r>
          </a:p>
          <a:p>
            <a:pPr>
              <a:buNone/>
            </a:pPr>
            <a:r>
              <a:rPr lang="en-US" dirty="0" smtClean="0"/>
              <a:t>uncircumcised in heart and </a:t>
            </a:r>
          </a:p>
          <a:p>
            <a:pPr>
              <a:buNone/>
            </a:pPr>
            <a:r>
              <a:rPr lang="en-US" dirty="0" smtClean="0"/>
              <a:t>ears! </a:t>
            </a:r>
            <a:r>
              <a:rPr lang="en-US" b="1" u="sng" dirty="0" smtClean="0"/>
              <a:t>You always resist the </a:t>
            </a:r>
          </a:p>
          <a:p>
            <a:pPr>
              <a:buNone/>
            </a:pPr>
            <a:r>
              <a:rPr lang="en-US" b="1" u="sng" dirty="0" smtClean="0"/>
              <a:t>Holy Spirit; as your fathers </a:t>
            </a:r>
          </a:p>
          <a:p>
            <a:pPr>
              <a:buNone/>
            </a:pPr>
            <a:r>
              <a:rPr lang="en-US" b="1" u="sng" dirty="0" smtClean="0"/>
              <a:t>did, so do you</a:t>
            </a:r>
            <a:r>
              <a:rPr lang="en-US" dirty="0" smtClean="0"/>
              <a:t>.</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lstStyle/>
          <a:p>
            <a:r>
              <a:rPr lang="en-US" dirty="0" smtClean="0"/>
              <a:t>Some unbelievers stubbornly resist Christ who said he “will draw all to myself” (John 12:32).</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sz="2500" dirty="0"/>
          </a:p>
        </p:txBody>
      </p:sp>
      <p:sp>
        <p:nvSpPr>
          <p:cNvPr id="4" name="Text Placeholder 3"/>
          <p:cNvSpPr>
            <a:spLocks noGrp="1"/>
          </p:cNvSpPr>
          <p:nvPr>
            <p:ph type="body" idx="1"/>
          </p:nvPr>
        </p:nvSpPr>
        <p:spPr/>
        <p:txBody>
          <a:bodyPr>
            <a:normAutofit/>
          </a:bodyPr>
          <a:lstStyle/>
          <a:p>
            <a:r>
              <a:rPr lang="en-US" sz="3300" dirty="0" smtClean="0"/>
              <a:t>Acts 7:51</a:t>
            </a:r>
            <a:endParaRPr lang="en-US" sz="3300" dirty="0"/>
          </a:p>
        </p:txBody>
      </p:sp>
      <p:sp>
        <p:nvSpPr>
          <p:cNvPr id="5" name="Content Placeholder 4"/>
          <p:cNvSpPr>
            <a:spLocks noGrp="1"/>
          </p:cNvSpPr>
          <p:nvPr>
            <p:ph sz="half" idx="2"/>
          </p:nvPr>
        </p:nvSpPr>
        <p:spPr/>
        <p:txBody>
          <a:bodyPr/>
          <a:lstStyle/>
          <a:p>
            <a:pPr>
              <a:buNone/>
            </a:pPr>
            <a:r>
              <a:rPr lang="en-US" dirty="0" smtClean="0"/>
              <a:t>“You stiff-necked and </a:t>
            </a:r>
          </a:p>
          <a:p>
            <a:pPr>
              <a:buNone/>
            </a:pPr>
            <a:r>
              <a:rPr lang="en-US" dirty="0" smtClean="0"/>
              <a:t>uncircumcised in heart and </a:t>
            </a:r>
          </a:p>
          <a:p>
            <a:pPr>
              <a:buNone/>
            </a:pPr>
            <a:r>
              <a:rPr lang="en-US" dirty="0" smtClean="0"/>
              <a:t>ears! </a:t>
            </a:r>
            <a:r>
              <a:rPr lang="en-US" b="1" u="sng" dirty="0" smtClean="0"/>
              <a:t>You always resist the </a:t>
            </a:r>
          </a:p>
          <a:p>
            <a:pPr>
              <a:buNone/>
            </a:pPr>
            <a:r>
              <a:rPr lang="en-US" b="1" u="sng" dirty="0" smtClean="0"/>
              <a:t>Holy Spirit; as your fathers </a:t>
            </a:r>
          </a:p>
          <a:p>
            <a:pPr>
              <a:buNone/>
            </a:pPr>
            <a:r>
              <a:rPr lang="en-US" b="1" u="sng" dirty="0" smtClean="0"/>
              <a:t>did, so do you</a:t>
            </a:r>
            <a:r>
              <a:rPr lang="en-US" dirty="0" smtClean="0"/>
              <a:t>.</a:t>
            </a:r>
            <a:endParaRPr lang="en-US" dirty="0"/>
          </a:p>
        </p:txBody>
      </p:sp>
      <p:sp>
        <p:nvSpPr>
          <p:cNvPr id="6" name="Text Placeholder 5"/>
          <p:cNvSpPr>
            <a:spLocks noGrp="1"/>
          </p:cNvSpPr>
          <p:nvPr>
            <p:ph type="body" sz="quarter" idx="3"/>
          </p:nvPr>
        </p:nvSpPr>
        <p:spPr/>
        <p:txBody>
          <a:bodyPr/>
          <a:lstStyle/>
          <a:p>
            <a:r>
              <a:rPr lang="en-US" sz="3300" dirty="0" smtClean="0"/>
              <a:t>Comment</a:t>
            </a:r>
            <a:endParaRPr lang="en-US" sz="3300" dirty="0"/>
          </a:p>
        </p:txBody>
      </p:sp>
      <p:sp>
        <p:nvSpPr>
          <p:cNvPr id="7" name="Content Placeholder 6"/>
          <p:cNvSpPr>
            <a:spLocks noGrp="1"/>
          </p:cNvSpPr>
          <p:nvPr>
            <p:ph sz="quarter" idx="4"/>
          </p:nvPr>
        </p:nvSpPr>
        <p:spPr/>
        <p:txBody>
          <a:bodyPr>
            <a:normAutofit/>
          </a:bodyPr>
          <a:lstStyle/>
          <a:p>
            <a:r>
              <a:rPr lang="en-US" dirty="0" smtClean="0"/>
              <a:t>Some unbelievers stubbornly resist Christ who said he “will draw all to myself” (John 12:32).</a:t>
            </a:r>
          </a:p>
          <a:p>
            <a:r>
              <a:rPr lang="en-US" dirty="0" smtClean="0"/>
              <a:t>This does not mean that people are stronger than God. It simply means that in his sovereignty God leaves the choice with each person and accepts each choice.</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 T. Wright</a:t>
            </a:r>
            <a:endParaRPr lang="en-US" dirty="0"/>
          </a:p>
        </p:txBody>
      </p:sp>
      <p:sp>
        <p:nvSpPr>
          <p:cNvPr id="8" name="Content Placeholder 7"/>
          <p:cNvSpPr>
            <a:spLocks noGrp="1"/>
          </p:cNvSpPr>
          <p:nvPr>
            <p:ph idx="1"/>
          </p:nvPr>
        </p:nvSpPr>
        <p:spPr/>
        <p:txBody>
          <a:bodyPr/>
          <a:lstStyle/>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r>
              <a:rPr lang="en-US" i="1" dirty="0" smtClean="0"/>
              <a:t>“God is not a puppet master.”</a:t>
            </a:r>
            <a:endParaRPr lang="en-US" i="1" dirty="0"/>
          </a:p>
        </p:txBody>
      </p:sp>
      <p:pic>
        <p:nvPicPr>
          <p:cNvPr id="4" name="Picture 3" descr="images.jpg"/>
          <p:cNvPicPr>
            <a:picLocks noChangeAspect="1"/>
          </p:cNvPicPr>
          <p:nvPr/>
        </p:nvPicPr>
        <p:blipFill>
          <a:blip r:embed="rId2"/>
          <a:stretch>
            <a:fillRect/>
          </a:stretch>
        </p:blipFill>
        <p:spPr>
          <a:xfrm>
            <a:off x="2303108" y="1813559"/>
            <a:ext cx="5502918" cy="3778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Perseverance of the Saints</a:t>
            </a:r>
            <a:endParaRPr lang="en-US" dirty="0"/>
          </a:p>
        </p:txBody>
      </p:sp>
      <p:sp>
        <p:nvSpPr>
          <p:cNvPr id="16" name="Content Placeholder 15"/>
          <p:cNvSpPr>
            <a:spLocks noGrp="1"/>
          </p:cNvSpPr>
          <p:nvPr>
            <p:ph idx="1"/>
          </p:nvPr>
        </p:nvSpPr>
        <p:spPr>
          <a:xfrm>
            <a:off x="502920" y="1813561"/>
            <a:ext cx="8763711" cy="5581138"/>
          </a:xfrm>
        </p:spPr>
        <p:txBody>
          <a:bodyPr>
            <a:normAutofit fontScale="70000" lnSpcReduction="20000"/>
          </a:bodyPr>
          <a:lstStyle/>
          <a:p>
            <a:pPr>
              <a:buNone/>
            </a:pPr>
            <a:r>
              <a:rPr lang="en-US" sz="3800" dirty="0" smtClean="0"/>
              <a:t>	</a:t>
            </a:r>
            <a:r>
              <a:rPr lang="en-US" sz="3800" i="1" dirty="0" smtClean="0"/>
              <a:t>“In order to place the doctrine of perseverance in proper light we need to know what it is not. It does not mean that every one who professes faith in Christ and who is accepted as a believer in the fellowship of the saints is secure for eternity and may entertain the assurance of eternal salvation. Our Lord himself warned his followers in the days of his flesh when he said to those Jews who believed on him, “If ye continue in my word, then are ye truly my disciples, and ye shall know the truth, and the truth shall make you free” (John 8:31-32). He set               up a criterion by which true disciples might be             distinguished, and that criterion is                        continuance in Jesus’ Word.”</a:t>
            </a:r>
          </a:p>
          <a:p>
            <a:pPr>
              <a:buNone/>
            </a:pPr>
            <a:endParaRPr lang="en-US" sz="3800" i="1" dirty="0" smtClean="0"/>
          </a:p>
          <a:p>
            <a:pPr>
              <a:buNone/>
            </a:pPr>
            <a:endParaRPr lang="en-US" sz="3100" dirty="0" smtClean="0"/>
          </a:p>
          <a:p>
            <a:pPr>
              <a:buNone/>
            </a:pPr>
            <a:r>
              <a:rPr lang="en-US" sz="3100" dirty="0" smtClean="0"/>
              <a:t>	</a:t>
            </a:r>
            <a:endParaRPr lang="en-US" sz="3100" dirty="0"/>
          </a:p>
        </p:txBody>
      </p:sp>
      <p:pic>
        <p:nvPicPr>
          <p:cNvPr id="17" name="Picture 16" descr="John_Murray_theologian.jpg"/>
          <p:cNvPicPr>
            <a:picLocks noChangeAspect="1"/>
          </p:cNvPicPr>
          <p:nvPr/>
        </p:nvPicPr>
        <p:blipFill>
          <a:blip r:embed="rId2"/>
          <a:stretch>
            <a:fillRect/>
          </a:stretch>
        </p:blipFill>
        <p:spPr>
          <a:xfrm>
            <a:off x="7539454" y="5232986"/>
            <a:ext cx="1576490" cy="2127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1247637" y="6296492"/>
            <a:ext cx="6046237" cy="718430"/>
          </a:xfrm>
          <a:prstGeom prst="rect">
            <a:avLst/>
          </a:prstGeom>
          <a:noFill/>
        </p:spPr>
        <p:txBody>
          <a:bodyPr wrap="square" lIns="101882" tIns="50941" rIns="101882" bIns="50941" rtlCol="0">
            <a:spAutoFit/>
          </a:bodyPr>
          <a:lstStyle/>
          <a:p>
            <a:r>
              <a:rPr lang="en-US" dirty="0" smtClean="0"/>
              <a:t>-- </a:t>
            </a:r>
            <a:r>
              <a:rPr lang="en-US" b="1" dirty="0" smtClean="0"/>
              <a:t>John Murray </a:t>
            </a:r>
            <a:r>
              <a:rPr lang="en-US" dirty="0" smtClean="0"/>
              <a:t>(</a:t>
            </a:r>
            <a:r>
              <a:rPr lang="en-US" i="1" dirty="0" smtClean="0"/>
              <a:t>1898-1975, </a:t>
            </a:r>
            <a:r>
              <a:rPr lang="en-US" dirty="0" smtClean="0"/>
              <a:t>Scottish Calvinist theologian in </a:t>
            </a:r>
            <a:r>
              <a:rPr lang="en-US" i="1" dirty="0" smtClean="0"/>
              <a:t>Redemption Accomplished and Applied</a:t>
            </a:r>
            <a:r>
              <a:rPr lang="en-US" dirty="0" smtClean="0"/>
              <a:t>, pp. 151–52.)</a:t>
            </a:r>
            <a:endParaRPr lang="en-US"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Framework</a:t>
            </a:r>
            <a:endParaRPr lang="en-US" dirty="0"/>
          </a:p>
        </p:txBody>
      </p:sp>
      <p:sp>
        <p:nvSpPr>
          <p:cNvPr id="3" name="Content Placeholder 2"/>
          <p:cNvSpPr>
            <a:spLocks noGrp="1"/>
          </p:cNvSpPr>
          <p:nvPr>
            <p:ph sz="quarter" idx="13"/>
          </p:nvPr>
        </p:nvSpPr>
        <p:spPr/>
        <p:txBody>
          <a:bodyPr/>
          <a:lstStyle/>
          <a:p>
            <a:pPr algn="ctr">
              <a:buNone/>
            </a:pPr>
            <a:r>
              <a:rPr lang="en-US" sz="2700" dirty="0" smtClean="0"/>
              <a:t>The Synod of Dort (1618-1619) synthesized </a:t>
            </a:r>
          </a:p>
          <a:p>
            <a:pPr algn="ctr">
              <a:buNone/>
            </a:pPr>
            <a:r>
              <a:rPr lang="en-US" sz="2700" dirty="0" smtClean="0"/>
              <a:t>the predestination teachings of John Calvin </a:t>
            </a:r>
          </a:p>
          <a:p>
            <a:pPr algn="ctr">
              <a:buNone/>
            </a:pPr>
            <a:r>
              <a:rPr lang="en-US" sz="2700" dirty="0" smtClean="0"/>
              <a:t>(1509-1564) into 5 points, which are </a:t>
            </a:r>
          </a:p>
          <a:p>
            <a:pPr algn="ctr">
              <a:buNone/>
            </a:pPr>
            <a:r>
              <a:rPr lang="en-US" sz="2700" dirty="0" smtClean="0"/>
              <a:t>called “The 5 Points of Calvinism.”</a:t>
            </a:r>
          </a:p>
          <a:p>
            <a:endParaRPr lang="en-US" dirty="0" smtClean="0"/>
          </a:p>
          <a:p>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Perseverance of the Saints</a:t>
            </a:r>
            <a:endParaRPr lang="en-US" dirty="0"/>
          </a:p>
        </p:txBody>
      </p:sp>
      <p:sp>
        <p:nvSpPr>
          <p:cNvPr id="12" name="Text Placeholder 11"/>
          <p:cNvSpPr>
            <a:spLocks noGrp="1"/>
          </p:cNvSpPr>
          <p:nvPr>
            <p:ph type="body" idx="1"/>
          </p:nvPr>
        </p:nvSpPr>
        <p:spPr/>
        <p:txBody>
          <a:bodyPr>
            <a:normAutofit/>
          </a:bodyPr>
          <a:lstStyle/>
          <a:p>
            <a:r>
              <a:rPr lang="en-US" sz="3300" dirty="0" smtClean="0"/>
              <a:t>1 Corinthians 15:1-2</a:t>
            </a:r>
            <a:endParaRPr lang="en-US" sz="3300" dirty="0"/>
          </a:p>
        </p:txBody>
      </p:sp>
      <p:sp>
        <p:nvSpPr>
          <p:cNvPr id="13" name="Content Placeholder 12"/>
          <p:cNvSpPr>
            <a:spLocks noGrp="1"/>
          </p:cNvSpPr>
          <p:nvPr>
            <p:ph sz="half" idx="2"/>
          </p:nvPr>
        </p:nvSpPr>
        <p:spPr/>
        <p:txBody>
          <a:bodyPr/>
          <a:lstStyle/>
          <a:p>
            <a:pPr>
              <a:buNone/>
            </a:pPr>
            <a:r>
              <a:rPr lang="en-US" dirty="0" smtClean="0"/>
              <a:t>	"Now I would remind you, brothers, of the gospel I preached to you, which you received, in which you stand, and by which you are being saved, if you hold fast to the word I preached to you—unless you believed in vain."</a:t>
            </a:r>
            <a:endParaRPr lang="en-US" dirty="0"/>
          </a:p>
        </p:txBody>
      </p:sp>
      <p:sp>
        <p:nvSpPr>
          <p:cNvPr id="14" name="Text Placeholder 13"/>
          <p:cNvSpPr>
            <a:spLocks noGrp="1"/>
          </p:cNvSpPr>
          <p:nvPr>
            <p:ph type="body" sz="quarter" idx="3"/>
          </p:nvPr>
        </p:nvSpPr>
        <p:spPr/>
        <p:txBody>
          <a:bodyPr>
            <a:normAutofit/>
          </a:bodyPr>
          <a:lstStyle/>
          <a:p>
            <a:r>
              <a:rPr lang="en-US" sz="3300" dirty="0" smtClean="0"/>
              <a:t>Calvinist Comment</a:t>
            </a:r>
            <a:endParaRPr lang="en-US" sz="3300" dirty="0"/>
          </a:p>
        </p:txBody>
      </p:sp>
      <p:sp>
        <p:nvSpPr>
          <p:cNvPr id="15" name="Content Placeholder 14"/>
          <p:cNvSpPr>
            <a:spLocks noGrp="1"/>
          </p:cNvSpPr>
          <p:nvPr>
            <p:ph sz="quarter" idx="4"/>
          </p:nvPr>
        </p:nvSpPr>
        <p:spPr/>
        <p:txBody>
          <a:bodyPr/>
          <a:lstStyle/>
          <a:p>
            <a:endParaRPr lang="en-US"/>
          </a:p>
        </p:txBody>
      </p:sp>
    </p:spTree>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Perseverance of the Saints</a:t>
            </a:r>
            <a:endParaRPr lang="en-US" dirty="0"/>
          </a:p>
        </p:txBody>
      </p:sp>
      <p:sp>
        <p:nvSpPr>
          <p:cNvPr id="12" name="Text Placeholder 11"/>
          <p:cNvSpPr>
            <a:spLocks noGrp="1"/>
          </p:cNvSpPr>
          <p:nvPr>
            <p:ph type="body" idx="1"/>
          </p:nvPr>
        </p:nvSpPr>
        <p:spPr/>
        <p:txBody>
          <a:bodyPr>
            <a:normAutofit/>
          </a:bodyPr>
          <a:lstStyle/>
          <a:p>
            <a:r>
              <a:rPr lang="en-US" sz="3300" dirty="0" smtClean="0"/>
              <a:t>1 Corinthians 15:1-2</a:t>
            </a:r>
            <a:endParaRPr lang="en-US" sz="3300" dirty="0"/>
          </a:p>
        </p:txBody>
      </p:sp>
      <p:sp>
        <p:nvSpPr>
          <p:cNvPr id="13" name="Content Placeholder 12"/>
          <p:cNvSpPr>
            <a:spLocks noGrp="1"/>
          </p:cNvSpPr>
          <p:nvPr>
            <p:ph sz="half" idx="2"/>
          </p:nvPr>
        </p:nvSpPr>
        <p:spPr/>
        <p:txBody>
          <a:bodyPr/>
          <a:lstStyle/>
          <a:p>
            <a:pPr>
              <a:buNone/>
            </a:pPr>
            <a:r>
              <a:rPr lang="en-US" dirty="0" smtClean="0"/>
              <a:t>	“Now I would remind you, brothers, of </a:t>
            </a:r>
            <a:r>
              <a:rPr lang="en-US" b="1" u="sng" dirty="0" smtClean="0"/>
              <a:t>the gospel</a:t>
            </a:r>
            <a:r>
              <a:rPr lang="en-US" dirty="0" smtClean="0"/>
              <a:t> I preached to you, which </a:t>
            </a:r>
            <a:r>
              <a:rPr lang="en-US" b="1" u="sng" dirty="0" smtClean="0"/>
              <a:t>you received</a:t>
            </a:r>
            <a:r>
              <a:rPr lang="en-US" dirty="0" smtClean="0"/>
              <a:t>, in which you stand, and by which you are being saved, </a:t>
            </a:r>
            <a:r>
              <a:rPr lang="en-US" b="1" u="sng" dirty="0" smtClean="0"/>
              <a:t>if you hold fast to the word</a:t>
            </a:r>
            <a:r>
              <a:rPr lang="en-US" dirty="0" smtClean="0"/>
              <a:t> I preached to you—</a:t>
            </a:r>
            <a:r>
              <a:rPr lang="en-US" b="1" u="sng" dirty="0" smtClean="0"/>
              <a:t>unless you believed in vain</a:t>
            </a:r>
            <a:r>
              <a:rPr lang="en-US" i="1" dirty="0" smtClean="0"/>
              <a:t>.</a:t>
            </a:r>
            <a:r>
              <a:rPr lang="en-US" dirty="0" smtClean="0"/>
              <a:t>”</a:t>
            </a:r>
            <a:endParaRPr lang="en-US" dirty="0"/>
          </a:p>
        </p:txBody>
      </p:sp>
      <p:sp>
        <p:nvSpPr>
          <p:cNvPr id="14" name="Text Placeholder 13"/>
          <p:cNvSpPr>
            <a:spLocks noGrp="1"/>
          </p:cNvSpPr>
          <p:nvPr>
            <p:ph type="body" sz="quarter" idx="3"/>
          </p:nvPr>
        </p:nvSpPr>
        <p:spPr/>
        <p:txBody>
          <a:bodyPr>
            <a:normAutofit/>
          </a:bodyPr>
          <a:lstStyle/>
          <a:p>
            <a:r>
              <a:rPr lang="en-US" sz="3300" dirty="0" smtClean="0"/>
              <a:t>Calvinist Comment</a:t>
            </a:r>
            <a:endParaRPr lang="en-US" sz="3300" dirty="0"/>
          </a:p>
        </p:txBody>
      </p:sp>
      <p:sp>
        <p:nvSpPr>
          <p:cNvPr id="15" name="Content Placeholder 14"/>
          <p:cNvSpPr>
            <a:spLocks noGrp="1"/>
          </p:cNvSpPr>
          <p:nvPr>
            <p:ph sz="quarter" idx="4"/>
          </p:nvPr>
        </p:nvSpPr>
        <p:spPr/>
        <p:txBody>
          <a:bodyPr/>
          <a:lstStyle/>
          <a:p>
            <a:pPr>
              <a:buNone/>
            </a:pPr>
            <a:r>
              <a:rPr lang="en-US" dirty="0" smtClean="0"/>
              <a:t>	Once a person is saved (“received the gospel”) that believer must hold fast to the word he believed or it will be “in vain.”</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Perseverance of the Saints</a:t>
            </a:r>
            <a:endParaRPr lang="en-US" dirty="0"/>
          </a:p>
        </p:txBody>
      </p:sp>
      <p:sp>
        <p:nvSpPr>
          <p:cNvPr id="12" name="Text Placeholder 11"/>
          <p:cNvSpPr>
            <a:spLocks noGrp="1"/>
          </p:cNvSpPr>
          <p:nvPr>
            <p:ph type="body" idx="1"/>
          </p:nvPr>
        </p:nvSpPr>
        <p:spPr/>
        <p:txBody>
          <a:bodyPr>
            <a:normAutofit/>
          </a:bodyPr>
          <a:lstStyle/>
          <a:p>
            <a:r>
              <a:rPr lang="en-US" sz="3300" dirty="0" smtClean="0"/>
              <a:t>Hebrews 3:14</a:t>
            </a:r>
            <a:endParaRPr lang="en-US" sz="3300" dirty="0"/>
          </a:p>
        </p:txBody>
      </p:sp>
      <p:sp>
        <p:nvSpPr>
          <p:cNvPr id="13" name="Content Placeholder 12"/>
          <p:cNvSpPr>
            <a:spLocks noGrp="1"/>
          </p:cNvSpPr>
          <p:nvPr>
            <p:ph sz="half" idx="2"/>
          </p:nvPr>
        </p:nvSpPr>
        <p:spPr/>
        <p:txBody>
          <a:bodyPr/>
          <a:lstStyle/>
          <a:p>
            <a:pPr>
              <a:buNone/>
            </a:pPr>
            <a:r>
              <a:rPr lang="en-US" dirty="0" smtClean="0"/>
              <a:t>	“For we have become partakers of Christ, if we hold fast the beginning of our assurance firm until   the end.”</a:t>
            </a:r>
            <a:endParaRPr lang="en-US" dirty="0"/>
          </a:p>
        </p:txBody>
      </p:sp>
      <p:sp>
        <p:nvSpPr>
          <p:cNvPr id="14" name="Text Placeholder 13"/>
          <p:cNvSpPr>
            <a:spLocks noGrp="1"/>
          </p:cNvSpPr>
          <p:nvPr>
            <p:ph type="body" sz="quarter" idx="3"/>
          </p:nvPr>
        </p:nvSpPr>
        <p:spPr/>
        <p:txBody>
          <a:bodyPr>
            <a:normAutofit/>
          </a:bodyPr>
          <a:lstStyle/>
          <a:p>
            <a:r>
              <a:rPr lang="en-US" sz="3300" dirty="0" smtClean="0"/>
              <a:t>Calvinist Comment</a:t>
            </a:r>
            <a:endParaRPr lang="en-US" sz="3300" dirty="0"/>
          </a:p>
        </p:txBody>
      </p:sp>
      <p:sp>
        <p:nvSpPr>
          <p:cNvPr id="15" name="Content Placeholder 14"/>
          <p:cNvSpPr>
            <a:spLocks noGrp="1"/>
          </p:cNvSpPr>
          <p:nvPr>
            <p:ph sz="quarter" idx="4"/>
          </p:nvPr>
        </p:nvSpPr>
        <p:spPr/>
        <p:txBody>
          <a:bodyPr/>
          <a:lstStyle/>
          <a:p>
            <a:pPr>
              <a:buNone/>
            </a:pPr>
            <a:r>
              <a:rPr lang="en-US" dirty="0" smtClean="0"/>
              <a:t>	</a:t>
            </a:r>
            <a:endParaRPr lang="en-US" dirty="0"/>
          </a:p>
        </p:txBody>
      </p:sp>
    </p:spTree>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Perseverance of the Saints</a:t>
            </a:r>
            <a:endParaRPr lang="en-US" dirty="0"/>
          </a:p>
        </p:txBody>
      </p:sp>
      <p:sp>
        <p:nvSpPr>
          <p:cNvPr id="12" name="Text Placeholder 11"/>
          <p:cNvSpPr>
            <a:spLocks noGrp="1"/>
          </p:cNvSpPr>
          <p:nvPr>
            <p:ph type="body" idx="1"/>
          </p:nvPr>
        </p:nvSpPr>
        <p:spPr/>
        <p:txBody>
          <a:bodyPr>
            <a:normAutofit/>
          </a:bodyPr>
          <a:lstStyle/>
          <a:p>
            <a:r>
              <a:rPr lang="en-US" sz="3300" dirty="0" smtClean="0"/>
              <a:t>Hebrews 3:14</a:t>
            </a:r>
            <a:endParaRPr lang="en-US" sz="3300" dirty="0"/>
          </a:p>
        </p:txBody>
      </p:sp>
      <p:sp>
        <p:nvSpPr>
          <p:cNvPr id="13" name="Content Placeholder 12"/>
          <p:cNvSpPr>
            <a:spLocks noGrp="1"/>
          </p:cNvSpPr>
          <p:nvPr>
            <p:ph sz="half" idx="2"/>
          </p:nvPr>
        </p:nvSpPr>
        <p:spPr/>
        <p:txBody>
          <a:bodyPr/>
          <a:lstStyle/>
          <a:p>
            <a:pPr>
              <a:buNone/>
            </a:pPr>
            <a:r>
              <a:rPr lang="en-US" dirty="0" smtClean="0"/>
              <a:t>	“For we </a:t>
            </a:r>
            <a:r>
              <a:rPr lang="en-US" b="1" u="sng" dirty="0" smtClean="0"/>
              <a:t>have become partakers</a:t>
            </a:r>
            <a:r>
              <a:rPr lang="en-US" dirty="0" smtClean="0"/>
              <a:t> of Christ, </a:t>
            </a:r>
            <a:r>
              <a:rPr lang="en-US" b="1" u="sng" dirty="0" smtClean="0"/>
              <a:t>if we hold fast</a:t>
            </a:r>
            <a:r>
              <a:rPr lang="en-US" dirty="0" smtClean="0"/>
              <a:t> the beginning of our assurance firm </a:t>
            </a:r>
            <a:r>
              <a:rPr lang="en-US" b="1" u="sng" dirty="0" smtClean="0"/>
              <a:t>until   the end</a:t>
            </a:r>
            <a:r>
              <a:rPr lang="en-US" dirty="0" smtClean="0"/>
              <a:t>.”</a:t>
            </a:r>
            <a:endParaRPr lang="en-US" dirty="0"/>
          </a:p>
        </p:txBody>
      </p:sp>
      <p:sp>
        <p:nvSpPr>
          <p:cNvPr id="14" name="Text Placeholder 13"/>
          <p:cNvSpPr>
            <a:spLocks noGrp="1"/>
          </p:cNvSpPr>
          <p:nvPr>
            <p:ph type="body" sz="quarter" idx="3"/>
          </p:nvPr>
        </p:nvSpPr>
        <p:spPr/>
        <p:txBody>
          <a:bodyPr>
            <a:normAutofit/>
          </a:bodyPr>
          <a:lstStyle/>
          <a:p>
            <a:r>
              <a:rPr lang="en-US" sz="3300" dirty="0" smtClean="0"/>
              <a:t>Calvinist Comment</a:t>
            </a:r>
            <a:endParaRPr lang="en-US" sz="3300" dirty="0"/>
          </a:p>
        </p:txBody>
      </p:sp>
      <p:sp>
        <p:nvSpPr>
          <p:cNvPr id="15" name="Content Placeholder 14"/>
          <p:cNvSpPr>
            <a:spLocks noGrp="1"/>
          </p:cNvSpPr>
          <p:nvPr>
            <p:ph sz="quarter" idx="4"/>
          </p:nvPr>
        </p:nvSpPr>
        <p:spPr/>
        <p:txBody>
          <a:bodyPr/>
          <a:lstStyle/>
          <a:p>
            <a:pPr>
              <a:buNone/>
            </a:pPr>
            <a:r>
              <a:rPr lang="en-US" dirty="0" smtClean="0"/>
              <a:t>	We belong to Christ and enjoy his salvation blessings “if” we hold fast “the beginning of our assurance (faith) until the end.”</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verse mean?</a:t>
            </a:r>
            <a:endParaRPr lang="en-US" dirty="0"/>
          </a:p>
        </p:txBody>
      </p:sp>
      <p:sp>
        <p:nvSpPr>
          <p:cNvPr id="12" name="Text Placeholder 11"/>
          <p:cNvSpPr>
            <a:spLocks noGrp="1"/>
          </p:cNvSpPr>
          <p:nvPr>
            <p:ph type="body" idx="1"/>
          </p:nvPr>
        </p:nvSpPr>
        <p:spPr/>
        <p:txBody>
          <a:bodyPr>
            <a:normAutofit/>
          </a:bodyPr>
          <a:lstStyle/>
          <a:p>
            <a:r>
              <a:rPr lang="en-US" sz="3300" dirty="0" smtClean="0">
                <a:solidFill>
                  <a:schemeClr val="tx1"/>
                </a:solidFill>
              </a:rPr>
              <a:t>John 10:28</a:t>
            </a:r>
          </a:p>
        </p:txBody>
      </p:sp>
      <p:sp>
        <p:nvSpPr>
          <p:cNvPr id="13" name="Content Placeholder 12"/>
          <p:cNvSpPr>
            <a:spLocks noGrp="1"/>
          </p:cNvSpPr>
          <p:nvPr>
            <p:ph sz="half" idx="2"/>
          </p:nvPr>
        </p:nvSpPr>
        <p:spPr/>
        <p:txBody>
          <a:bodyPr/>
          <a:lstStyle/>
          <a:p>
            <a:pPr>
              <a:buNone/>
            </a:pPr>
            <a:r>
              <a:rPr lang="en-US" dirty="0" smtClean="0"/>
              <a:t>	</a:t>
            </a:r>
            <a:r>
              <a:rPr lang="en-US" dirty="0" smtClean="0">
                <a:solidFill>
                  <a:srgbClr val="FFFFFF"/>
                </a:solidFill>
              </a:rPr>
              <a:t>“And I give them eternal  life, and they shall never perish; neither shall    anyone snatch them out of my hand. My Father, who has given them  to me, is greater than all; and no  one is able to snatch them out of my Father's hand.”</a:t>
            </a:r>
            <a:endParaRPr lang="en-US" dirty="0">
              <a:solidFill>
                <a:srgbClr val="FFFFFF"/>
              </a:solidFill>
            </a:endParaRPr>
          </a:p>
        </p:txBody>
      </p:sp>
      <p:sp>
        <p:nvSpPr>
          <p:cNvPr id="14" name="Text Placeholder 13"/>
          <p:cNvSpPr>
            <a:spLocks noGrp="1"/>
          </p:cNvSpPr>
          <p:nvPr>
            <p:ph type="body" sz="quarter" idx="3"/>
          </p:nvPr>
        </p:nvSpPr>
        <p:spPr/>
        <p:txBody>
          <a:bodyPr>
            <a:normAutofit/>
          </a:bodyPr>
          <a:lstStyle/>
          <a:p>
            <a:r>
              <a:rPr lang="en-US" sz="3300" dirty="0" smtClean="0">
                <a:solidFill>
                  <a:srgbClr val="FFFFFF"/>
                </a:solidFill>
              </a:rPr>
              <a:t>Comment</a:t>
            </a:r>
            <a:endParaRPr lang="en-US" sz="3300" dirty="0">
              <a:solidFill>
                <a:srgbClr val="FFFFFF"/>
              </a:solidFill>
            </a:endParaRPr>
          </a:p>
        </p:txBody>
      </p:sp>
      <p:sp>
        <p:nvSpPr>
          <p:cNvPr id="15" name="Content Placeholder 14"/>
          <p:cNvSpPr>
            <a:spLocks noGrp="1"/>
          </p:cNvSpPr>
          <p:nvPr>
            <p:ph sz="quarter" idx="4"/>
          </p:nvPr>
        </p:nvSpPr>
        <p:spPr/>
        <p:txBody>
          <a:bodyPr/>
          <a:lstStyle/>
          <a:p>
            <a:pPr>
              <a:buNone/>
            </a:pPr>
            <a:r>
              <a:rPr lang="en-US" dirty="0" smtClean="0"/>
              <a:t>	</a:t>
            </a:r>
            <a:endParaRPr lang="en-US" dirty="0"/>
          </a:p>
        </p:txBody>
      </p:sp>
    </p:spTree>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verse mean?</a:t>
            </a:r>
            <a:endParaRPr lang="en-US" dirty="0"/>
          </a:p>
        </p:txBody>
      </p:sp>
      <p:sp>
        <p:nvSpPr>
          <p:cNvPr id="12" name="Text Placeholder 11"/>
          <p:cNvSpPr>
            <a:spLocks noGrp="1"/>
          </p:cNvSpPr>
          <p:nvPr>
            <p:ph type="body" idx="1"/>
          </p:nvPr>
        </p:nvSpPr>
        <p:spPr/>
        <p:txBody>
          <a:bodyPr>
            <a:normAutofit/>
          </a:bodyPr>
          <a:lstStyle/>
          <a:p>
            <a:r>
              <a:rPr lang="en-US" sz="3300" dirty="0" smtClean="0">
                <a:solidFill>
                  <a:srgbClr val="FFFFFF"/>
                </a:solidFill>
              </a:rPr>
              <a:t>John 10:28</a:t>
            </a:r>
          </a:p>
        </p:txBody>
      </p:sp>
      <p:sp>
        <p:nvSpPr>
          <p:cNvPr id="13" name="Content Placeholder 12"/>
          <p:cNvSpPr>
            <a:spLocks noGrp="1"/>
          </p:cNvSpPr>
          <p:nvPr>
            <p:ph sz="half" idx="2"/>
          </p:nvPr>
        </p:nvSpPr>
        <p:spPr/>
        <p:txBody>
          <a:bodyPr/>
          <a:lstStyle/>
          <a:p>
            <a:pPr>
              <a:buNone/>
            </a:pPr>
            <a:r>
              <a:rPr lang="en-US" dirty="0" smtClean="0">
                <a:solidFill>
                  <a:srgbClr val="FFFFFF"/>
                </a:solidFill>
              </a:rPr>
              <a:t>	“And I give them eternal  life, and </a:t>
            </a:r>
            <a:r>
              <a:rPr lang="en-US" b="1" u="sng" dirty="0" smtClean="0">
                <a:solidFill>
                  <a:srgbClr val="FFFFFF"/>
                </a:solidFill>
              </a:rPr>
              <a:t>they shall never perish</a:t>
            </a:r>
            <a:r>
              <a:rPr lang="en-US" dirty="0" smtClean="0">
                <a:solidFill>
                  <a:srgbClr val="FFFFFF"/>
                </a:solidFill>
              </a:rPr>
              <a:t>; </a:t>
            </a:r>
            <a:r>
              <a:rPr lang="en-US" b="1" u="sng" dirty="0" smtClean="0">
                <a:solidFill>
                  <a:srgbClr val="FFFFFF"/>
                </a:solidFill>
              </a:rPr>
              <a:t>neither shall anyone snatch them out of my hand</a:t>
            </a:r>
            <a:r>
              <a:rPr lang="en-US" dirty="0" smtClean="0">
                <a:solidFill>
                  <a:srgbClr val="FFFFFF"/>
                </a:solidFill>
              </a:rPr>
              <a:t>. My Father, who has given them  to me, is  greater than all; and </a:t>
            </a:r>
            <a:r>
              <a:rPr lang="en-US" b="1" u="sng" dirty="0" smtClean="0">
                <a:solidFill>
                  <a:srgbClr val="FFFFFF"/>
                </a:solidFill>
              </a:rPr>
              <a:t>no one is able to  snatch them out of my Father's hand</a:t>
            </a:r>
            <a:r>
              <a:rPr lang="en-US" dirty="0" smtClean="0">
                <a:solidFill>
                  <a:srgbClr val="FFFFFF"/>
                </a:solidFill>
              </a:rPr>
              <a:t>.”</a:t>
            </a:r>
            <a:endParaRPr lang="en-US" dirty="0">
              <a:solidFill>
                <a:srgbClr val="FFFFFF"/>
              </a:solidFill>
            </a:endParaRPr>
          </a:p>
        </p:txBody>
      </p:sp>
      <p:sp>
        <p:nvSpPr>
          <p:cNvPr id="14" name="Text Placeholder 13"/>
          <p:cNvSpPr>
            <a:spLocks noGrp="1"/>
          </p:cNvSpPr>
          <p:nvPr>
            <p:ph type="body" sz="quarter" idx="3"/>
          </p:nvPr>
        </p:nvSpPr>
        <p:spPr/>
        <p:txBody>
          <a:bodyPr>
            <a:normAutofit/>
          </a:bodyPr>
          <a:lstStyle/>
          <a:p>
            <a:r>
              <a:rPr lang="en-US" sz="3300" dirty="0" smtClean="0">
                <a:solidFill>
                  <a:srgbClr val="FFFFFF"/>
                </a:solidFill>
              </a:rPr>
              <a:t>Comment</a:t>
            </a:r>
            <a:endParaRPr lang="en-US" sz="3300" dirty="0">
              <a:solidFill>
                <a:srgbClr val="FFFFFF"/>
              </a:solidFill>
            </a:endParaRPr>
          </a:p>
        </p:txBody>
      </p:sp>
      <p:sp>
        <p:nvSpPr>
          <p:cNvPr id="15" name="Content Placeholder 14"/>
          <p:cNvSpPr>
            <a:spLocks noGrp="1"/>
          </p:cNvSpPr>
          <p:nvPr>
            <p:ph sz="quarter" idx="4"/>
          </p:nvPr>
        </p:nvSpPr>
        <p:spPr/>
        <p:txBody>
          <a:bodyPr/>
          <a:lstStyle/>
          <a:p>
            <a:pPr>
              <a:buNone/>
            </a:pPr>
            <a:r>
              <a:rPr lang="en-US" dirty="0" smtClean="0"/>
              <a:t>	</a:t>
            </a:r>
            <a:r>
              <a:rPr lang="en-US" dirty="0" smtClean="0">
                <a:solidFill>
                  <a:srgbClr val="FFFFFF"/>
                </a:solidFill>
              </a:rPr>
              <a:t>Salvation is given and secured by members of the Godhead. It does not rely on anything we do.</a:t>
            </a:r>
            <a:endParaRPr lang="en-US" dirty="0">
              <a:solidFill>
                <a:srgbClr val="FFFFFF"/>
              </a:solidFill>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verse mean?</a:t>
            </a:r>
            <a:endParaRPr lang="en-US" dirty="0"/>
          </a:p>
        </p:txBody>
      </p:sp>
      <p:sp>
        <p:nvSpPr>
          <p:cNvPr id="12" name="Text Placeholder 11"/>
          <p:cNvSpPr>
            <a:spLocks noGrp="1"/>
          </p:cNvSpPr>
          <p:nvPr>
            <p:ph type="body" idx="1"/>
          </p:nvPr>
        </p:nvSpPr>
        <p:spPr/>
        <p:txBody>
          <a:bodyPr>
            <a:normAutofit/>
          </a:bodyPr>
          <a:lstStyle/>
          <a:p>
            <a:r>
              <a:rPr lang="en-US" sz="3300" dirty="0" smtClean="0">
                <a:solidFill>
                  <a:srgbClr val="FFFFFF"/>
                </a:solidFill>
              </a:rPr>
              <a:t>Philippians 1:6</a:t>
            </a:r>
          </a:p>
        </p:txBody>
      </p:sp>
      <p:sp>
        <p:nvSpPr>
          <p:cNvPr id="13" name="Content Placeholder 12"/>
          <p:cNvSpPr>
            <a:spLocks noGrp="1"/>
          </p:cNvSpPr>
          <p:nvPr>
            <p:ph sz="half" idx="2"/>
          </p:nvPr>
        </p:nvSpPr>
        <p:spPr>
          <a:xfrm>
            <a:off x="502920" y="2464859"/>
            <a:ext cx="4444207" cy="4478126"/>
          </a:xfrm>
        </p:spPr>
        <p:txBody>
          <a:bodyPr/>
          <a:lstStyle/>
          <a:p>
            <a:pPr>
              <a:buNone/>
            </a:pPr>
            <a:r>
              <a:rPr lang="en-US" dirty="0" smtClean="0"/>
              <a:t>	</a:t>
            </a:r>
            <a:r>
              <a:rPr lang="en-US" dirty="0" smtClean="0">
                <a:solidFill>
                  <a:srgbClr val="FFFFFF"/>
                </a:solidFill>
              </a:rPr>
              <a:t>“…[</a:t>
            </a:r>
            <a:r>
              <a:rPr lang="en-US" dirty="0" err="1" smtClean="0">
                <a:solidFill>
                  <a:srgbClr val="FFFFFF"/>
                </a:solidFill>
              </a:rPr>
              <a:t>B]eing</a:t>
            </a:r>
            <a:r>
              <a:rPr lang="en-US" dirty="0" smtClean="0">
                <a:solidFill>
                  <a:srgbClr val="FFFFFF"/>
                </a:solidFill>
              </a:rPr>
              <a:t> confident of this very thing, that he who has begun a good work in you will complete it until the   day of Jesus Christ…”</a:t>
            </a:r>
            <a:endParaRPr lang="en-US" dirty="0">
              <a:solidFill>
                <a:srgbClr val="FFFFFF"/>
              </a:solidFill>
            </a:endParaRPr>
          </a:p>
        </p:txBody>
      </p:sp>
      <p:sp>
        <p:nvSpPr>
          <p:cNvPr id="14" name="Text Placeholder 13"/>
          <p:cNvSpPr>
            <a:spLocks noGrp="1"/>
          </p:cNvSpPr>
          <p:nvPr>
            <p:ph type="body" sz="quarter" idx="3"/>
          </p:nvPr>
        </p:nvSpPr>
        <p:spPr/>
        <p:txBody>
          <a:bodyPr>
            <a:normAutofit/>
          </a:bodyPr>
          <a:lstStyle/>
          <a:p>
            <a:r>
              <a:rPr lang="en-US" sz="3300" dirty="0" smtClean="0">
                <a:solidFill>
                  <a:srgbClr val="FFFFFF"/>
                </a:solidFill>
              </a:rPr>
              <a:t>Comment</a:t>
            </a:r>
            <a:endParaRPr lang="en-US" sz="3300" dirty="0">
              <a:solidFill>
                <a:srgbClr val="FFFFFF"/>
              </a:solidFill>
            </a:endParaRPr>
          </a:p>
        </p:txBody>
      </p:sp>
      <p:sp>
        <p:nvSpPr>
          <p:cNvPr id="15" name="Content Placeholder 14"/>
          <p:cNvSpPr>
            <a:spLocks noGrp="1"/>
          </p:cNvSpPr>
          <p:nvPr>
            <p:ph sz="quarter" idx="4"/>
          </p:nvPr>
        </p:nvSpPr>
        <p:spPr/>
        <p:txBody>
          <a:bodyPr/>
          <a:lstStyle/>
          <a:p>
            <a:pPr>
              <a:buNone/>
            </a:pPr>
            <a:r>
              <a:rPr lang="en-US" dirty="0" smtClean="0"/>
              <a:t>	</a:t>
            </a:r>
            <a:endParaRPr lang="en-US" dirty="0"/>
          </a:p>
        </p:txBody>
      </p:sp>
    </p:spTree>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verse mean?</a:t>
            </a:r>
            <a:endParaRPr lang="en-US" dirty="0"/>
          </a:p>
        </p:txBody>
      </p:sp>
      <p:sp>
        <p:nvSpPr>
          <p:cNvPr id="12" name="Text Placeholder 11"/>
          <p:cNvSpPr>
            <a:spLocks noGrp="1"/>
          </p:cNvSpPr>
          <p:nvPr>
            <p:ph type="body" idx="1"/>
          </p:nvPr>
        </p:nvSpPr>
        <p:spPr/>
        <p:txBody>
          <a:bodyPr>
            <a:normAutofit/>
          </a:bodyPr>
          <a:lstStyle/>
          <a:p>
            <a:r>
              <a:rPr lang="en-US" sz="3300" dirty="0" smtClean="0">
                <a:solidFill>
                  <a:srgbClr val="FFFFFF"/>
                </a:solidFill>
              </a:rPr>
              <a:t>Philippians 1:6</a:t>
            </a:r>
          </a:p>
        </p:txBody>
      </p:sp>
      <p:sp>
        <p:nvSpPr>
          <p:cNvPr id="13" name="Content Placeholder 12"/>
          <p:cNvSpPr>
            <a:spLocks noGrp="1"/>
          </p:cNvSpPr>
          <p:nvPr>
            <p:ph sz="half" idx="2"/>
          </p:nvPr>
        </p:nvSpPr>
        <p:spPr/>
        <p:txBody>
          <a:bodyPr/>
          <a:lstStyle/>
          <a:p>
            <a:pPr>
              <a:buNone/>
            </a:pPr>
            <a:r>
              <a:rPr lang="en-US" dirty="0" smtClean="0">
                <a:solidFill>
                  <a:srgbClr val="FFFFFF"/>
                </a:solidFill>
              </a:rPr>
              <a:t>	“…[</a:t>
            </a:r>
            <a:r>
              <a:rPr lang="en-US" dirty="0" err="1" smtClean="0">
                <a:solidFill>
                  <a:srgbClr val="FFFFFF"/>
                </a:solidFill>
              </a:rPr>
              <a:t>B]eing</a:t>
            </a:r>
            <a:r>
              <a:rPr lang="en-US" dirty="0" smtClean="0">
                <a:solidFill>
                  <a:srgbClr val="FFFFFF"/>
                </a:solidFill>
              </a:rPr>
              <a:t> confident of this very thing, that </a:t>
            </a:r>
            <a:r>
              <a:rPr lang="en-US" b="1" u="sng" dirty="0" smtClean="0">
                <a:solidFill>
                  <a:srgbClr val="FFFFFF"/>
                </a:solidFill>
              </a:rPr>
              <a:t>he who has begun a good work in you will complete it until the  day of Jesus Christ</a:t>
            </a:r>
            <a:r>
              <a:rPr lang="en-US" dirty="0" smtClean="0">
                <a:solidFill>
                  <a:srgbClr val="FFFFFF"/>
                </a:solidFill>
              </a:rPr>
              <a:t>…”</a:t>
            </a:r>
            <a:endParaRPr lang="en-US" dirty="0">
              <a:solidFill>
                <a:srgbClr val="FFFFFF"/>
              </a:solidFill>
            </a:endParaRPr>
          </a:p>
        </p:txBody>
      </p:sp>
      <p:sp>
        <p:nvSpPr>
          <p:cNvPr id="14" name="Text Placeholder 13"/>
          <p:cNvSpPr>
            <a:spLocks noGrp="1"/>
          </p:cNvSpPr>
          <p:nvPr>
            <p:ph type="body" sz="quarter" idx="3"/>
          </p:nvPr>
        </p:nvSpPr>
        <p:spPr/>
        <p:txBody>
          <a:bodyPr>
            <a:normAutofit/>
          </a:bodyPr>
          <a:lstStyle/>
          <a:p>
            <a:r>
              <a:rPr lang="en-US" sz="3300" dirty="0" smtClean="0">
                <a:solidFill>
                  <a:srgbClr val="FFFFFF"/>
                </a:solidFill>
              </a:rPr>
              <a:t>Comment</a:t>
            </a:r>
            <a:endParaRPr lang="en-US" sz="3300" dirty="0">
              <a:solidFill>
                <a:srgbClr val="FFFFFF"/>
              </a:solidFill>
            </a:endParaRPr>
          </a:p>
        </p:txBody>
      </p:sp>
      <p:sp>
        <p:nvSpPr>
          <p:cNvPr id="15" name="Content Placeholder 14"/>
          <p:cNvSpPr>
            <a:spLocks noGrp="1"/>
          </p:cNvSpPr>
          <p:nvPr>
            <p:ph sz="quarter" idx="4"/>
          </p:nvPr>
        </p:nvSpPr>
        <p:spPr/>
        <p:txBody>
          <a:bodyPr/>
          <a:lstStyle/>
          <a:p>
            <a:pPr>
              <a:buNone/>
            </a:pPr>
            <a:r>
              <a:rPr lang="en-US" dirty="0" smtClean="0"/>
              <a:t>	</a:t>
            </a:r>
            <a:r>
              <a:rPr lang="en-US" dirty="0" smtClean="0">
                <a:solidFill>
                  <a:srgbClr val="FFFFFF"/>
                </a:solidFill>
              </a:rPr>
              <a:t>God has begun the good work of salvation in all believers and will bring it to its ultimate completion when they are in the actual presence of Jesus.</a:t>
            </a:r>
            <a:endParaRPr lang="en-US" dirty="0">
              <a:solidFill>
                <a:srgbClr val="FFFFFF"/>
              </a:solidFill>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verse mean?</a:t>
            </a:r>
            <a:endParaRPr lang="en-US" dirty="0"/>
          </a:p>
        </p:txBody>
      </p:sp>
      <p:sp>
        <p:nvSpPr>
          <p:cNvPr id="12" name="Text Placeholder 11"/>
          <p:cNvSpPr>
            <a:spLocks noGrp="1"/>
          </p:cNvSpPr>
          <p:nvPr>
            <p:ph type="body" idx="1"/>
          </p:nvPr>
        </p:nvSpPr>
        <p:spPr/>
        <p:txBody>
          <a:bodyPr>
            <a:normAutofit/>
          </a:bodyPr>
          <a:lstStyle/>
          <a:p>
            <a:r>
              <a:rPr lang="en-US" sz="3300" dirty="0" smtClean="0">
                <a:solidFill>
                  <a:srgbClr val="FFFFFF"/>
                </a:solidFill>
              </a:rPr>
              <a:t>Ephesians 1:13-14</a:t>
            </a:r>
          </a:p>
        </p:txBody>
      </p:sp>
      <p:sp>
        <p:nvSpPr>
          <p:cNvPr id="13" name="Content Placeholder 12"/>
          <p:cNvSpPr>
            <a:spLocks noGrp="1"/>
          </p:cNvSpPr>
          <p:nvPr>
            <p:ph sz="half" idx="2"/>
          </p:nvPr>
        </p:nvSpPr>
        <p:spPr/>
        <p:txBody>
          <a:bodyPr/>
          <a:lstStyle/>
          <a:p>
            <a:pPr>
              <a:buNone/>
            </a:pPr>
            <a:r>
              <a:rPr lang="en-US" dirty="0" smtClean="0"/>
              <a:t>	</a:t>
            </a:r>
            <a:r>
              <a:rPr lang="en-US" dirty="0" smtClean="0">
                <a:solidFill>
                  <a:srgbClr val="FFFFFF"/>
                </a:solidFill>
              </a:rPr>
              <a:t>“…[In Christ] also, having believed, you were sealed with the Holy Spirit of promise, who is the guarantee of our inheritance until the redemption of the purchased possession…”</a:t>
            </a:r>
            <a:endParaRPr lang="en-US" dirty="0">
              <a:solidFill>
                <a:srgbClr val="FFFFFF"/>
              </a:solidFill>
            </a:endParaRPr>
          </a:p>
        </p:txBody>
      </p:sp>
      <p:sp>
        <p:nvSpPr>
          <p:cNvPr id="14" name="Text Placeholder 13"/>
          <p:cNvSpPr>
            <a:spLocks noGrp="1"/>
          </p:cNvSpPr>
          <p:nvPr>
            <p:ph type="body" sz="quarter" idx="3"/>
          </p:nvPr>
        </p:nvSpPr>
        <p:spPr/>
        <p:txBody>
          <a:bodyPr>
            <a:normAutofit/>
          </a:bodyPr>
          <a:lstStyle/>
          <a:p>
            <a:r>
              <a:rPr lang="en-US" sz="3300" dirty="0" smtClean="0">
                <a:solidFill>
                  <a:srgbClr val="FFFFFF"/>
                </a:solidFill>
              </a:rPr>
              <a:t>Comment</a:t>
            </a:r>
            <a:endParaRPr lang="en-US" sz="3300" dirty="0">
              <a:solidFill>
                <a:srgbClr val="FFFFFF"/>
              </a:solidFill>
            </a:endParaRPr>
          </a:p>
        </p:txBody>
      </p:sp>
      <p:sp>
        <p:nvSpPr>
          <p:cNvPr id="15" name="Content Placeholder 14"/>
          <p:cNvSpPr>
            <a:spLocks noGrp="1"/>
          </p:cNvSpPr>
          <p:nvPr>
            <p:ph sz="quarter" idx="4"/>
          </p:nvPr>
        </p:nvSpPr>
        <p:spPr/>
        <p:txBody>
          <a:bodyPr/>
          <a:lstStyle/>
          <a:p>
            <a:pPr>
              <a:buNone/>
            </a:pPr>
            <a:r>
              <a:rPr lang="en-US" dirty="0" smtClean="0"/>
              <a:t>	</a:t>
            </a:r>
            <a:endParaRPr lang="en-US" dirty="0"/>
          </a:p>
        </p:txBody>
      </p:sp>
    </p:spTree>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5">
                <a:lumMod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verse mean?</a:t>
            </a:r>
            <a:endParaRPr lang="en-US" dirty="0"/>
          </a:p>
        </p:txBody>
      </p:sp>
      <p:sp>
        <p:nvSpPr>
          <p:cNvPr id="12" name="Text Placeholder 11"/>
          <p:cNvSpPr>
            <a:spLocks noGrp="1"/>
          </p:cNvSpPr>
          <p:nvPr>
            <p:ph type="body" idx="1"/>
          </p:nvPr>
        </p:nvSpPr>
        <p:spPr/>
        <p:txBody>
          <a:bodyPr>
            <a:normAutofit/>
          </a:bodyPr>
          <a:lstStyle/>
          <a:p>
            <a:r>
              <a:rPr lang="en-US" sz="3300" dirty="0" smtClean="0">
                <a:solidFill>
                  <a:srgbClr val="FFFFFF"/>
                </a:solidFill>
              </a:rPr>
              <a:t>Ephesians 1:13-14</a:t>
            </a:r>
          </a:p>
        </p:txBody>
      </p:sp>
      <p:sp>
        <p:nvSpPr>
          <p:cNvPr id="13" name="Content Placeholder 12"/>
          <p:cNvSpPr>
            <a:spLocks noGrp="1"/>
          </p:cNvSpPr>
          <p:nvPr>
            <p:ph sz="half" idx="2"/>
          </p:nvPr>
        </p:nvSpPr>
        <p:spPr/>
        <p:txBody>
          <a:bodyPr/>
          <a:lstStyle/>
          <a:p>
            <a:pPr>
              <a:buNone/>
            </a:pPr>
            <a:r>
              <a:rPr lang="en-US" dirty="0" smtClean="0">
                <a:solidFill>
                  <a:srgbClr val="FFFFFF"/>
                </a:solidFill>
              </a:rPr>
              <a:t>	“…[In Christ] also, having believed, </a:t>
            </a:r>
            <a:r>
              <a:rPr lang="en-US" b="1" u="sng" dirty="0" smtClean="0">
                <a:solidFill>
                  <a:srgbClr val="FFFFFF"/>
                </a:solidFill>
              </a:rPr>
              <a:t>you were sealed with the Holy Spirit</a:t>
            </a:r>
            <a:r>
              <a:rPr lang="en-US" dirty="0" smtClean="0">
                <a:solidFill>
                  <a:srgbClr val="FFFFFF"/>
                </a:solidFill>
              </a:rPr>
              <a:t> of promise, who is the guarantee of our inheritance </a:t>
            </a:r>
            <a:r>
              <a:rPr lang="en-US" b="1" u="sng" dirty="0" smtClean="0">
                <a:solidFill>
                  <a:srgbClr val="FFFFFF"/>
                </a:solidFill>
              </a:rPr>
              <a:t>until the redemption of the purchased possession</a:t>
            </a:r>
            <a:r>
              <a:rPr lang="en-US" dirty="0" smtClean="0">
                <a:solidFill>
                  <a:srgbClr val="FFFFFF"/>
                </a:solidFill>
              </a:rPr>
              <a:t>…”</a:t>
            </a:r>
            <a:endParaRPr lang="en-US" dirty="0">
              <a:solidFill>
                <a:srgbClr val="FFFFFF"/>
              </a:solidFill>
            </a:endParaRPr>
          </a:p>
        </p:txBody>
      </p:sp>
      <p:sp>
        <p:nvSpPr>
          <p:cNvPr id="14" name="Text Placeholder 13"/>
          <p:cNvSpPr>
            <a:spLocks noGrp="1"/>
          </p:cNvSpPr>
          <p:nvPr>
            <p:ph type="body" sz="quarter" idx="3"/>
          </p:nvPr>
        </p:nvSpPr>
        <p:spPr/>
        <p:txBody>
          <a:bodyPr>
            <a:normAutofit/>
          </a:bodyPr>
          <a:lstStyle/>
          <a:p>
            <a:r>
              <a:rPr lang="en-US" sz="3300" dirty="0" smtClean="0">
                <a:solidFill>
                  <a:srgbClr val="FFFFFF"/>
                </a:solidFill>
              </a:rPr>
              <a:t>Comment</a:t>
            </a:r>
            <a:endParaRPr lang="en-US" sz="3300" dirty="0">
              <a:solidFill>
                <a:srgbClr val="FFFFFF"/>
              </a:solidFill>
            </a:endParaRPr>
          </a:p>
        </p:txBody>
      </p:sp>
      <p:sp>
        <p:nvSpPr>
          <p:cNvPr id="15" name="Content Placeholder 14"/>
          <p:cNvSpPr>
            <a:spLocks noGrp="1"/>
          </p:cNvSpPr>
          <p:nvPr>
            <p:ph sz="quarter" idx="4"/>
          </p:nvPr>
        </p:nvSpPr>
        <p:spPr/>
        <p:txBody>
          <a:bodyPr/>
          <a:lstStyle/>
          <a:p>
            <a:pPr>
              <a:buNone/>
            </a:pPr>
            <a:r>
              <a:rPr lang="en-US" dirty="0" smtClean="0"/>
              <a:t>	</a:t>
            </a:r>
            <a:r>
              <a:rPr lang="en-US" dirty="0" smtClean="0">
                <a:solidFill>
                  <a:srgbClr val="FFFFFF"/>
                </a:solidFill>
              </a:rPr>
              <a:t>Once a person trusts Jesus for salvation, God seals the believer with the Holy Spirit, and that sealing effect stays with that believer until our physical bodies (“the purchased possession”) are redeemed (transformed and raised to heaven).</a:t>
            </a:r>
            <a:endParaRPr lang="en-US" dirty="0">
              <a:solidFill>
                <a:srgbClr val="FFFFFF"/>
              </a:solidFill>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endParaRPr lang="en-US"/>
          </a:p>
        </p:txBody>
      </p:sp>
      <p:sp>
        <p:nvSpPr>
          <p:cNvPr id="6" name="Content Placeholder 5"/>
          <p:cNvSpPr>
            <a:spLocks noGrp="1"/>
          </p:cNvSpPr>
          <p:nvPr>
            <p:ph sz="quarter" idx="13"/>
          </p:nvPr>
        </p:nvSpPr>
        <p:spPr/>
        <p:txBody>
          <a:bodyPr/>
          <a:lstStyle/>
          <a:p>
            <a:r>
              <a:rPr lang="en-US" dirty="0" smtClean="0"/>
              <a:t>T = Total Depravity</a:t>
            </a:r>
          </a:p>
          <a:p>
            <a:r>
              <a:rPr lang="en-US" dirty="0" smtClean="0"/>
              <a:t>U = Unconditional Election</a:t>
            </a:r>
          </a:p>
          <a:p>
            <a:r>
              <a:rPr lang="en-US" dirty="0" smtClean="0"/>
              <a:t>L = Limited Atonement</a:t>
            </a:r>
          </a:p>
          <a:p>
            <a:r>
              <a:rPr lang="en-US" dirty="0" smtClean="0"/>
              <a:t>I = Irresistible Grace</a:t>
            </a:r>
          </a:p>
          <a:p>
            <a:r>
              <a:rPr lang="en-US" dirty="0" smtClean="0"/>
              <a:t>P = Perseverance </a:t>
            </a:r>
          </a:p>
          <a:p>
            <a:pPr>
              <a:buNone/>
            </a:pPr>
            <a:r>
              <a:rPr lang="en-US" dirty="0" smtClean="0"/>
              <a:t>	     of the Saints</a:t>
            </a:r>
            <a:endParaRPr lang="en-US" dirty="0"/>
          </a:p>
        </p:txBody>
      </p:sp>
      <p:sp>
        <p:nvSpPr>
          <p:cNvPr id="4" name="Title 3"/>
          <p:cNvSpPr>
            <a:spLocks noGrp="1"/>
          </p:cNvSpPr>
          <p:nvPr>
            <p:ph type="title"/>
          </p:nvPr>
        </p:nvSpPr>
        <p:spPr/>
        <p:txBody>
          <a:bodyPr/>
          <a:lstStyle/>
          <a:p>
            <a:r>
              <a:rPr lang="en-US" dirty="0" smtClean="0"/>
              <a:t>The Flowers</a:t>
            </a:r>
            <a:endParaRPr lang="en-US" dirty="0"/>
          </a:p>
        </p:txBody>
      </p:sp>
      <p:sp>
        <p:nvSpPr>
          <p:cNvPr id="5" name="Text Placeholder 4"/>
          <p:cNvSpPr>
            <a:spLocks noGrp="1"/>
          </p:cNvSpPr>
          <p:nvPr>
            <p:ph type="body" idx="1"/>
          </p:nvPr>
        </p:nvSpPr>
        <p:spPr/>
        <p:txBody>
          <a:bodyPr>
            <a:normAutofit/>
          </a:bodyPr>
          <a:lstStyle/>
          <a:p>
            <a:r>
              <a:rPr lang="en-US" sz="3300" dirty="0" smtClean="0"/>
              <a:t>For Calvinists</a:t>
            </a:r>
            <a:endParaRPr lang="en-US" sz="3300" dirty="0"/>
          </a:p>
        </p:txBody>
      </p:sp>
      <p:sp>
        <p:nvSpPr>
          <p:cNvPr id="7" name="Text Placeholder 6"/>
          <p:cNvSpPr>
            <a:spLocks noGrp="1"/>
          </p:cNvSpPr>
          <p:nvPr>
            <p:ph type="body" sz="quarter" idx="3"/>
          </p:nvPr>
        </p:nvSpPr>
        <p:spPr/>
        <p:txBody>
          <a:bodyPr>
            <a:normAutofit/>
          </a:bodyPr>
          <a:lstStyle/>
          <a:p>
            <a:r>
              <a:rPr lang="en-US" sz="3300" dirty="0" smtClean="0"/>
              <a:t>For Non-Calvinists</a:t>
            </a:r>
            <a:endParaRPr lang="en-US" sz="3300" dirty="0"/>
          </a:p>
        </p:txBody>
      </p:sp>
      <p:pic>
        <p:nvPicPr>
          <p:cNvPr id="9" name="Picture 8" descr="images.jpg"/>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ackgroundRemoval t="6182" b="100000" l="9290" r="89071"/>
                    </a14:imgEffect>
                  </a14:imgLayer>
                </a14:imgProps>
              </a:ext>
            </a:extLst>
          </a:blip>
          <a:stretch>
            <a:fillRect/>
          </a:stretch>
        </p:blipFill>
        <p:spPr>
          <a:xfrm>
            <a:off x="3348358" y="3867660"/>
            <a:ext cx="1598769" cy="264680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tx2">
                <a:lumMod val="60000"/>
                <a:lumOff val="4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#5: Perseverance of the Saints</a:t>
            </a:r>
            <a:endParaRPr lang="en-US" dirty="0"/>
          </a:p>
        </p:txBody>
      </p:sp>
      <p:sp>
        <p:nvSpPr>
          <p:cNvPr id="8" name="Content Placeholder 7"/>
          <p:cNvSpPr>
            <a:spLocks noGrp="1"/>
          </p:cNvSpPr>
          <p:nvPr>
            <p:ph idx="1"/>
          </p:nvPr>
        </p:nvSpPr>
        <p:spPr/>
        <p:txBody>
          <a:bodyPr/>
          <a:lstStyle/>
          <a:p>
            <a:pPr algn="ctr">
              <a:buNone/>
            </a:pPr>
            <a:r>
              <a:rPr lang="en-US" dirty="0" smtClean="0"/>
              <a:t>	Originally Perseverance of the Saints put the </a:t>
            </a:r>
          </a:p>
          <a:p>
            <a:pPr algn="ctr">
              <a:buNone/>
            </a:pPr>
            <a:r>
              <a:rPr lang="en-US" dirty="0" smtClean="0"/>
              <a:t>responsibility of keeping the faith on the </a:t>
            </a:r>
          </a:p>
          <a:p>
            <a:pPr algn="ctr">
              <a:buNone/>
            </a:pPr>
            <a:r>
              <a:rPr lang="en-US" dirty="0" smtClean="0"/>
              <a:t>believer. Later some put the emphasis on </a:t>
            </a:r>
          </a:p>
          <a:p>
            <a:pPr algn="ctr">
              <a:buNone/>
            </a:pPr>
            <a:r>
              <a:rPr lang="en-US" dirty="0" smtClean="0"/>
              <a:t>God not forsaking the believer because of </a:t>
            </a:r>
          </a:p>
          <a:p>
            <a:pPr algn="ctr">
              <a:buNone/>
            </a:pPr>
            <a:r>
              <a:rPr lang="en-US" dirty="0" smtClean="0"/>
              <a:t>the difficulty knowing if believers are </a:t>
            </a:r>
          </a:p>
          <a:p>
            <a:pPr algn="ctr">
              <a:buNone/>
            </a:pPr>
            <a:r>
              <a:rPr lang="en-US" dirty="0" smtClean="0"/>
              <a:t>true to God at the end of their lives. </a:t>
            </a:r>
            <a:endParaRPr lang="en-US" dirty="0"/>
          </a:p>
        </p:txBody>
      </p:sp>
    </p:spTree>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tx2">
                <a:lumMod val="60000"/>
                <a:lumOff val="4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#5: Perseverance of the Saints</a:t>
            </a:r>
            <a:endParaRPr lang="en-US" dirty="0"/>
          </a:p>
        </p:txBody>
      </p:sp>
      <p:sp>
        <p:nvSpPr>
          <p:cNvPr id="8" name="Content Placeholder 7"/>
          <p:cNvSpPr>
            <a:spLocks noGrp="1"/>
          </p:cNvSpPr>
          <p:nvPr>
            <p:ph idx="1"/>
          </p:nvPr>
        </p:nvSpPr>
        <p:spPr/>
        <p:txBody>
          <a:bodyPr>
            <a:normAutofit/>
          </a:bodyPr>
          <a:lstStyle/>
          <a:p>
            <a:pPr algn="ctr">
              <a:buNone/>
            </a:pPr>
            <a:r>
              <a:rPr lang="en-US" sz="3100" dirty="0" smtClean="0"/>
              <a:t>Calvinism creates a theological problems between </a:t>
            </a:r>
          </a:p>
          <a:p>
            <a:pPr algn="ctr">
              <a:buNone/>
            </a:pPr>
            <a:r>
              <a:rPr lang="en-US" sz="3100" dirty="0" smtClean="0"/>
              <a:t>the eternal security that God provides and the </a:t>
            </a:r>
          </a:p>
          <a:p>
            <a:pPr algn="ctr">
              <a:buNone/>
            </a:pPr>
            <a:r>
              <a:rPr lang="en-US" sz="3100" dirty="0" smtClean="0"/>
              <a:t>responsibility of the believer to walk obediently.  </a:t>
            </a:r>
          </a:p>
          <a:p>
            <a:pPr algn="ctr">
              <a:buNone/>
            </a:pPr>
            <a:r>
              <a:rPr lang="en-US" sz="3100" dirty="0" smtClean="0"/>
              <a:t>Ultimately Calvinists never know if they are saved </a:t>
            </a:r>
          </a:p>
          <a:p>
            <a:pPr algn="ctr">
              <a:buNone/>
            </a:pPr>
            <a:r>
              <a:rPr lang="en-US" sz="3100" dirty="0" smtClean="0"/>
              <a:t>because they don’t know who is the elect and </a:t>
            </a:r>
          </a:p>
          <a:p>
            <a:pPr algn="ctr">
              <a:buNone/>
            </a:pPr>
            <a:r>
              <a:rPr lang="en-US" sz="3100" dirty="0" smtClean="0"/>
              <a:t>who isn’t. I have heard of Calvinists such as </a:t>
            </a:r>
          </a:p>
          <a:p>
            <a:pPr algn="ctr">
              <a:buNone/>
            </a:pPr>
            <a:r>
              <a:rPr lang="en-US" sz="3100" dirty="0" smtClean="0"/>
              <a:t>John MacArthur, R. C. </a:t>
            </a:r>
            <a:r>
              <a:rPr lang="en-US" sz="3100" dirty="0" err="1" smtClean="0"/>
              <a:t>Sproul</a:t>
            </a:r>
            <a:r>
              <a:rPr lang="en-US" sz="3100" dirty="0" smtClean="0"/>
              <a:t> and John Piper </a:t>
            </a:r>
          </a:p>
          <a:p>
            <a:pPr algn="ctr">
              <a:buNone/>
            </a:pPr>
            <a:r>
              <a:rPr lang="en-US" sz="3100" dirty="0" smtClean="0"/>
              <a:t>deny knowing they are saved.</a:t>
            </a:r>
            <a:endParaRPr lang="en-US" sz="31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tx2">
                <a:lumMod val="60000"/>
                <a:lumOff val="4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John MacArthur on </a:t>
            </a:r>
            <a:r>
              <a:rPr lang="en-US" dirty="0" err="1" smtClean="0"/>
              <a:t>Youtube</a:t>
            </a:r>
            <a:r>
              <a:rPr lang="en-US" dirty="0" smtClean="0"/>
              <a:t/>
            </a:r>
            <a:br>
              <a:rPr lang="en-US" dirty="0" smtClean="0"/>
            </a:br>
            <a:r>
              <a:rPr lang="en-US" sz="1500" dirty="0" err="1" smtClean="0"/>
              <a:t>www.youtube.com/watch?v</a:t>
            </a:r>
            <a:r>
              <a:rPr lang="en-US" sz="1500" dirty="0" smtClean="0"/>
              <a:t>=</a:t>
            </a:r>
            <a:r>
              <a:rPr lang="en-US" sz="1500" dirty="0" err="1" smtClean="0"/>
              <a:t>rHeAPdzQUNI</a:t>
            </a:r>
            <a:endParaRPr lang="en-US" sz="1500" dirty="0"/>
          </a:p>
        </p:txBody>
      </p:sp>
      <p:sp>
        <p:nvSpPr>
          <p:cNvPr id="8" name="Content Placeholder 7"/>
          <p:cNvSpPr>
            <a:spLocks noGrp="1"/>
          </p:cNvSpPr>
          <p:nvPr>
            <p:ph idx="1"/>
          </p:nvPr>
        </p:nvSpPr>
        <p:spPr/>
        <p:txBody>
          <a:bodyPr>
            <a:normAutofit lnSpcReduction="10000"/>
          </a:bodyPr>
          <a:lstStyle/>
          <a:p>
            <a:pPr algn="ctr">
              <a:buNone/>
            </a:pPr>
            <a:r>
              <a:rPr lang="en-US" dirty="0" smtClean="0"/>
              <a:t>  </a:t>
            </a:r>
            <a:r>
              <a:rPr lang="en-US" sz="3300" i="1" dirty="0" smtClean="0"/>
              <a:t>“Calvinism causes a tension in evangelism. The dilemma is, ‘Why is there a hell and why are people going there?’ Answer: from Romans 9 if God gets glory out of judgment and salvation, who are we to question that? If people go to hell, they’re guilty of sin and unbelief. How that fits I don’t know….I don’t even know how my own spiritual life works. I don’t! … The nature of the atonement of Christ is diminished when it becomes generalized for everyone.”</a:t>
            </a:r>
            <a:endParaRPr lang="en-US" sz="3300" i="1"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tx2">
                <a:lumMod val="60000"/>
                <a:lumOff val="4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Perseverance of the Saints</a:t>
            </a:r>
            <a:endParaRPr lang="en-US" dirty="0"/>
          </a:p>
        </p:txBody>
      </p:sp>
      <p:graphicFrame>
        <p:nvGraphicFramePr>
          <p:cNvPr id="4" name="Content Placeholder 3"/>
          <p:cNvGraphicFramePr>
            <a:graphicFrameLocks noGrp="1"/>
          </p:cNvGraphicFramePr>
          <p:nvPr>
            <p:ph idx="1"/>
          </p:nvPr>
        </p:nvGraphicFramePr>
        <p:xfrm>
          <a:off x="1002375" y="1813560"/>
          <a:ext cx="8200275" cy="3535341"/>
        </p:xfrm>
        <a:graphic>
          <a:graphicData uri="http://schemas.openxmlformats.org/drawingml/2006/table">
            <a:tbl>
              <a:tblPr firstRow="1" bandRow="1">
                <a:tableStyleId>{5C22544A-7EE6-4342-B048-85BDC9FD1C3A}</a:tableStyleId>
              </a:tblPr>
              <a:tblGrid>
                <a:gridCol w="2883728"/>
                <a:gridCol w="3393442"/>
                <a:gridCol w="1923105"/>
              </a:tblGrid>
              <a:tr h="420285">
                <a:tc>
                  <a:txBody>
                    <a:bodyPr/>
                    <a:lstStyle/>
                    <a:p>
                      <a:r>
                        <a:rPr lang="en-US" sz="2000" dirty="0" smtClean="0"/>
                        <a:t>Term</a:t>
                      </a:r>
                      <a:endParaRPr lang="en-US" sz="2000" dirty="0"/>
                    </a:p>
                  </a:txBody>
                  <a:tcPr marL="100584" marR="100584" marT="51816" marB="51816"/>
                </a:tc>
                <a:tc>
                  <a:txBody>
                    <a:bodyPr/>
                    <a:lstStyle/>
                    <a:p>
                      <a:r>
                        <a:rPr lang="en-US" sz="2000" dirty="0" smtClean="0"/>
                        <a:t>Synopsis</a:t>
                      </a:r>
                      <a:endParaRPr lang="en-US" sz="2000" dirty="0"/>
                    </a:p>
                  </a:txBody>
                  <a:tcPr marL="100584" marR="100584" marT="51816" marB="51816"/>
                </a:tc>
                <a:tc>
                  <a:txBody>
                    <a:bodyPr/>
                    <a:lstStyle/>
                    <a:p>
                      <a:r>
                        <a:rPr lang="en-US" sz="2000" dirty="0" smtClean="0"/>
                        <a:t>License to Sin?</a:t>
                      </a:r>
                      <a:endParaRPr lang="en-US" sz="2000" dirty="0"/>
                    </a:p>
                  </a:txBody>
                  <a:tcPr marL="100584" marR="100584" marT="51816" marB="51816"/>
                </a:tc>
              </a:tr>
              <a:tr h="1139952">
                <a:tc>
                  <a:txBody>
                    <a:bodyPr/>
                    <a:lstStyle/>
                    <a:p>
                      <a:r>
                        <a:rPr lang="en-US" sz="2300" dirty="0" smtClean="0"/>
                        <a:t>Eternal Security</a:t>
                      </a:r>
                      <a:endParaRPr lang="en-US" sz="2300" dirty="0"/>
                    </a:p>
                  </a:txBody>
                  <a:tcPr marL="100584" marR="100584" marT="51816" marB="51816"/>
                </a:tc>
                <a:tc>
                  <a:txBody>
                    <a:bodyPr/>
                    <a:lstStyle/>
                    <a:p>
                      <a:r>
                        <a:rPr lang="en-US" sz="2300" dirty="0" smtClean="0"/>
                        <a:t>Salvation dependent on Christ’s faithfulness, not man’s</a:t>
                      </a:r>
                      <a:endParaRPr lang="en-US" sz="2300" dirty="0"/>
                    </a:p>
                  </a:txBody>
                  <a:tcPr marL="100584" marR="100584" marT="51816" marB="51816"/>
                </a:tc>
                <a:tc>
                  <a:txBody>
                    <a:bodyPr/>
                    <a:lstStyle/>
                    <a:p>
                      <a:r>
                        <a:rPr lang="en-US" sz="2300" dirty="0" smtClean="0"/>
                        <a:t>No</a:t>
                      </a:r>
                      <a:endParaRPr lang="en-US" sz="2300" dirty="0"/>
                    </a:p>
                  </a:txBody>
                  <a:tcPr marL="100584" marR="100584" marT="51816" marB="51816"/>
                </a:tc>
              </a:tr>
              <a:tr h="794512">
                <a:tc>
                  <a:txBody>
                    <a:bodyPr/>
                    <a:lstStyle/>
                    <a:p>
                      <a:r>
                        <a:rPr lang="en-US" sz="2300" dirty="0" smtClean="0"/>
                        <a:t>Perseverance of the Saints</a:t>
                      </a:r>
                      <a:endParaRPr lang="en-US" sz="2300" dirty="0"/>
                    </a:p>
                  </a:txBody>
                  <a:tcPr marL="100584" marR="100584" marT="51816" marB="51816"/>
                </a:tc>
                <a:tc>
                  <a:txBody>
                    <a:bodyPr/>
                    <a:lstStyle/>
                    <a:p>
                      <a:r>
                        <a:rPr lang="en-US" sz="2300" dirty="0" smtClean="0"/>
                        <a:t>God will cause the Christian to persevere to the end</a:t>
                      </a:r>
                      <a:endParaRPr lang="en-US" sz="2300" dirty="0"/>
                    </a:p>
                  </a:txBody>
                  <a:tcPr marL="100584" marR="100584" marT="51816" marB="51816"/>
                </a:tc>
                <a:tc>
                  <a:txBody>
                    <a:bodyPr/>
                    <a:lstStyle/>
                    <a:p>
                      <a:r>
                        <a:rPr lang="en-US" sz="2300" dirty="0" smtClean="0"/>
                        <a:t>No</a:t>
                      </a:r>
                      <a:endParaRPr lang="en-US" sz="2300" dirty="0"/>
                    </a:p>
                  </a:txBody>
                  <a:tcPr marL="100584" marR="100584" marT="51816" marB="51816"/>
                </a:tc>
              </a:tr>
              <a:tr h="794512">
                <a:tc>
                  <a:txBody>
                    <a:bodyPr/>
                    <a:lstStyle/>
                    <a:p>
                      <a:r>
                        <a:rPr lang="en-US" sz="2300" dirty="0" smtClean="0"/>
                        <a:t>Once Saved, Always Saved</a:t>
                      </a:r>
                      <a:endParaRPr lang="en-US" sz="2300" dirty="0"/>
                    </a:p>
                  </a:txBody>
                  <a:tcPr marL="100584" marR="100584" marT="51816" marB="51816"/>
                </a:tc>
                <a:tc>
                  <a:txBody>
                    <a:bodyPr/>
                    <a:lstStyle/>
                    <a:p>
                      <a:r>
                        <a:rPr lang="en-US" sz="2300" dirty="0" smtClean="0"/>
                        <a:t>No matter what, a person stays saved</a:t>
                      </a:r>
                      <a:endParaRPr lang="en-US" sz="2300" dirty="0"/>
                    </a:p>
                  </a:txBody>
                  <a:tcPr marL="100584" marR="100584" marT="51816" marB="51816"/>
                </a:tc>
                <a:tc>
                  <a:txBody>
                    <a:bodyPr/>
                    <a:lstStyle/>
                    <a:p>
                      <a:r>
                        <a:rPr lang="en-US" sz="2300" dirty="0" smtClean="0"/>
                        <a:t>No</a:t>
                      </a:r>
                      <a:endParaRPr lang="en-US" sz="2300" dirty="0"/>
                    </a:p>
                  </a:txBody>
                  <a:tcPr marL="100584" marR="100584" marT="51816" marB="51816"/>
                </a:tc>
              </a:tr>
            </a:tbl>
          </a:graphicData>
        </a:graphic>
      </p:graphicFrame>
      <p:sp>
        <p:nvSpPr>
          <p:cNvPr id="6" name="TextBox 5"/>
          <p:cNvSpPr txBox="1"/>
          <p:nvPr/>
        </p:nvSpPr>
        <p:spPr>
          <a:xfrm>
            <a:off x="2473945" y="5758330"/>
            <a:ext cx="6867331" cy="810763"/>
          </a:xfrm>
          <a:prstGeom prst="rect">
            <a:avLst/>
          </a:prstGeom>
          <a:noFill/>
        </p:spPr>
        <p:txBody>
          <a:bodyPr wrap="square" lIns="101882" tIns="50941" rIns="101882" bIns="50941" rtlCol="0">
            <a:spAutoFit/>
          </a:bodyPr>
          <a:lstStyle/>
          <a:p>
            <a:r>
              <a:rPr lang="en-US" dirty="0" smtClean="0"/>
              <a:t>From CARM (Christian Apologetics and Research Ministry,</a:t>
            </a:r>
          </a:p>
          <a:p>
            <a:r>
              <a:rPr lang="en-US" sz="1300" dirty="0" err="1" smtClean="0"/>
              <a:t>https://carm.org/what-is-the-difference-between-eternal-security-once-saved-always-saved-and-perseverance-of-the-saints</a:t>
            </a:r>
            <a:endParaRPr lang="en-US" sz="13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lgn="ctr">
              <a:buNone/>
            </a:pPr>
            <a:r>
              <a:rPr lang="en-US" sz="3300" dirty="0" smtClean="0"/>
              <a:t>	There is a range of theological positions in </a:t>
            </a:r>
          </a:p>
          <a:p>
            <a:pPr algn="ctr">
              <a:buNone/>
            </a:pPr>
            <a:r>
              <a:rPr lang="en-US" sz="3300" dirty="0" smtClean="0"/>
              <a:t>Calvinism. To be reasonable, we should treat </a:t>
            </a:r>
          </a:p>
          <a:p>
            <a:pPr algn="ctr">
              <a:buNone/>
            </a:pPr>
            <a:r>
              <a:rPr lang="en-US" sz="3300" dirty="0" smtClean="0"/>
              <a:t>Calvinists individually, not collectively. We </a:t>
            </a:r>
          </a:p>
          <a:p>
            <a:pPr algn="ctr">
              <a:buNone/>
            </a:pPr>
            <a:r>
              <a:rPr lang="en-US" sz="3300" dirty="0" smtClean="0"/>
              <a:t>should do the same even with churches and</a:t>
            </a:r>
          </a:p>
          <a:p>
            <a:pPr algn="ctr">
              <a:buNone/>
            </a:pPr>
            <a:r>
              <a:rPr lang="en-US" sz="3300" dirty="0" smtClean="0"/>
              <a:t>unbelievers. I think that the overwhelming </a:t>
            </a:r>
          </a:p>
          <a:p>
            <a:pPr algn="ctr">
              <a:buNone/>
            </a:pPr>
            <a:r>
              <a:rPr lang="en-US" sz="3300" dirty="0" smtClean="0"/>
              <a:t>majority of Calvinists are our brothers and </a:t>
            </a:r>
          </a:p>
          <a:p>
            <a:pPr algn="ctr">
              <a:buNone/>
            </a:pPr>
            <a:r>
              <a:rPr lang="en-US" sz="3300" dirty="0" smtClean="0"/>
              <a:t>sisters in Christ. I think their slant on </a:t>
            </a:r>
          </a:p>
          <a:p>
            <a:pPr algn="ctr">
              <a:buNone/>
            </a:pPr>
            <a:r>
              <a:rPr lang="en-US" sz="3300" dirty="0" smtClean="0"/>
              <a:t>the Scripture is lacking.</a:t>
            </a:r>
          </a:p>
        </p:txBody>
      </p:sp>
    </p:spTree>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i="1" dirty="0" smtClean="0"/>
              <a:t>If it is possible, as much as depends on you, live peaceably with all men. </a:t>
            </a:r>
            <a:r>
              <a:rPr lang="en-US" dirty="0" smtClean="0"/>
              <a:t>– Romans 12:18</a:t>
            </a:r>
          </a:p>
          <a:p>
            <a:pPr>
              <a:buNone/>
            </a:pPr>
            <a:endParaRPr lang="en-US" dirty="0" smtClean="0"/>
          </a:p>
          <a:p>
            <a:pPr>
              <a:buNone/>
            </a:pPr>
            <a:r>
              <a:rPr lang="en-US" i="1" dirty="0" smtClean="0"/>
              <a:t>Speak evil of no one, to be peaceable, gentle, showing all humility to all men. </a:t>
            </a:r>
            <a:r>
              <a:rPr lang="en-US" dirty="0" smtClean="0"/>
              <a:t>– Titus 3:2</a:t>
            </a:r>
          </a:p>
          <a:p>
            <a:pPr>
              <a:buNone/>
            </a:pP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a:t>
            </a:r>
            <a:endParaRPr lang="en-US" dirty="0"/>
          </a:p>
        </p:txBody>
      </p:sp>
      <p:sp>
        <p:nvSpPr>
          <p:cNvPr id="7" name="Content Placeholder 6"/>
          <p:cNvSpPr>
            <a:spLocks noGrp="1"/>
          </p:cNvSpPr>
          <p:nvPr>
            <p:ph idx="1"/>
          </p:nvPr>
        </p:nvSpPr>
        <p:spPr/>
        <p:txBody>
          <a:bodyPr>
            <a:normAutofit/>
          </a:bodyPr>
          <a:lstStyle/>
          <a:p>
            <a:pPr algn="ctr">
              <a:buNone/>
            </a:pPr>
            <a:endParaRPr lang="en-US" dirty="0" smtClean="0"/>
          </a:p>
          <a:p>
            <a:pPr algn="ctr">
              <a:buNone/>
            </a:pPr>
            <a:endParaRPr lang="en-US" sz="4900" dirty="0" smtClean="0"/>
          </a:p>
          <a:p>
            <a:pPr algn="ctr">
              <a:buNone/>
            </a:pPr>
            <a:r>
              <a:rPr lang="en-US" sz="4900" i="1" dirty="0" smtClean="0"/>
              <a:t>Who Are God’s Elect?</a:t>
            </a:r>
          </a:p>
          <a:p>
            <a:pPr algn="ctr">
              <a:buNone/>
            </a:pPr>
            <a:endParaRPr lang="en-US" sz="4900" i="1" dirty="0" smtClean="0"/>
          </a:p>
          <a:p>
            <a:pPr algn="ctr">
              <a:buNone/>
            </a:pPr>
            <a:endParaRPr lang="en-US" sz="4900" i="1" dirty="0" smtClean="0"/>
          </a:p>
          <a:p>
            <a:pPr algn="ctr">
              <a:buNone/>
            </a:pPr>
            <a:endParaRPr lang="en-US" sz="1000" dirty="0" smtClean="0">
              <a:latin typeface="Bangla MN"/>
              <a:cs typeface="Bangla MN"/>
            </a:endParaRPr>
          </a:p>
          <a:p>
            <a:pPr algn="ctr">
              <a:buNone/>
            </a:pPr>
            <a:r>
              <a:rPr lang="en-US" sz="1000" dirty="0" smtClean="0">
                <a:latin typeface="Bangla MN"/>
                <a:cs typeface="Bangla MN"/>
              </a:rPr>
              <a:t>Special thanks to Norm </a:t>
            </a:r>
            <a:r>
              <a:rPr lang="en-US" sz="1000" dirty="0" err="1" smtClean="0">
                <a:latin typeface="Bangla MN"/>
                <a:cs typeface="Bangla MN"/>
              </a:rPr>
              <a:t>Geisler’s</a:t>
            </a:r>
            <a:r>
              <a:rPr lang="en-US" sz="1000" dirty="0" smtClean="0">
                <a:latin typeface="Bangla MN"/>
                <a:cs typeface="Bangla MN"/>
              </a:rPr>
              <a:t> “Why I’m not a 5-point Calvinist,” https://</a:t>
            </a:r>
            <a:r>
              <a:rPr lang="en-US" sz="1000" dirty="0" err="1" smtClean="0">
                <a:latin typeface="Bangla MN"/>
                <a:cs typeface="Bangla MN"/>
              </a:rPr>
              <a:t>www.youtube.com/watch?v</a:t>
            </a:r>
            <a:r>
              <a:rPr lang="en-US" sz="1000" dirty="0" smtClean="0">
                <a:latin typeface="Bangla MN"/>
                <a:cs typeface="Bangla MN"/>
              </a:rPr>
              <a:t>=fPpkSiO1Ci4</a:t>
            </a:r>
          </a:p>
          <a:p>
            <a:pPr algn="ctr">
              <a:buNone/>
            </a:pPr>
            <a:endParaRPr lang="en-US" sz="4900" i="1"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738162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9" descr="images.jpg"/>
          <p:cNvPicPr>
            <a:picLocks noGrp="1" noChangeAspect="1"/>
          </p:cNvPicPr>
          <p:nvPr>
            <p:ph sz="quarter" idx="14"/>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ackgroundRemoval t="344" b="100000" l="0" r="100000"/>
                    </a14:imgEffect>
                  </a14:imgLayer>
                </a14:imgProps>
              </a:ext>
            </a:extLst>
          </a:blip>
          <a:srcRect l="-36030" r="-36030"/>
          <a:stretch>
            <a:fillRect/>
          </a:stretch>
        </p:blipFill>
        <p:spPr>
          <a:xfrm>
            <a:off x="7231921" y="2680991"/>
            <a:ext cx="2323559" cy="2340373"/>
          </a:xfrm>
        </p:spPr>
      </p:pic>
      <p:sp>
        <p:nvSpPr>
          <p:cNvPr id="6" name="Content Placeholder 5"/>
          <p:cNvSpPr>
            <a:spLocks noGrp="1"/>
          </p:cNvSpPr>
          <p:nvPr>
            <p:ph sz="quarter" idx="13"/>
          </p:nvPr>
        </p:nvSpPr>
        <p:spPr/>
        <p:txBody>
          <a:bodyPr/>
          <a:lstStyle/>
          <a:p>
            <a:r>
              <a:rPr lang="en-US" dirty="0" smtClean="0"/>
              <a:t>T = Total Depravity</a:t>
            </a:r>
          </a:p>
          <a:p>
            <a:r>
              <a:rPr lang="en-US" dirty="0" smtClean="0"/>
              <a:t>U = Unconditional Election</a:t>
            </a:r>
          </a:p>
          <a:p>
            <a:r>
              <a:rPr lang="en-US" dirty="0" smtClean="0"/>
              <a:t>L = Limited Atonement</a:t>
            </a:r>
          </a:p>
          <a:p>
            <a:r>
              <a:rPr lang="en-US" dirty="0" smtClean="0"/>
              <a:t>I = Irresistible Grace</a:t>
            </a:r>
          </a:p>
          <a:p>
            <a:r>
              <a:rPr lang="en-US" dirty="0" smtClean="0"/>
              <a:t>P = Perseverance </a:t>
            </a:r>
          </a:p>
          <a:p>
            <a:pPr>
              <a:buNone/>
            </a:pPr>
            <a:r>
              <a:rPr lang="en-US" dirty="0" smtClean="0"/>
              <a:t>	     of the Saints</a:t>
            </a:r>
            <a:endParaRPr lang="en-US" dirty="0"/>
          </a:p>
        </p:txBody>
      </p:sp>
      <p:sp>
        <p:nvSpPr>
          <p:cNvPr id="4" name="Title 3"/>
          <p:cNvSpPr>
            <a:spLocks noGrp="1"/>
          </p:cNvSpPr>
          <p:nvPr>
            <p:ph type="title"/>
          </p:nvPr>
        </p:nvSpPr>
        <p:spPr/>
        <p:txBody>
          <a:bodyPr/>
          <a:lstStyle/>
          <a:p>
            <a:r>
              <a:rPr lang="en-US" dirty="0" smtClean="0"/>
              <a:t>The Flowers</a:t>
            </a:r>
            <a:endParaRPr lang="en-US" dirty="0"/>
          </a:p>
        </p:txBody>
      </p:sp>
      <p:sp>
        <p:nvSpPr>
          <p:cNvPr id="5" name="Text Placeholder 4"/>
          <p:cNvSpPr>
            <a:spLocks noGrp="1"/>
          </p:cNvSpPr>
          <p:nvPr>
            <p:ph type="body" idx="1"/>
          </p:nvPr>
        </p:nvSpPr>
        <p:spPr/>
        <p:txBody>
          <a:bodyPr>
            <a:normAutofit/>
          </a:bodyPr>
          <a:lstStyle/>
          <a:p>
            <a:r>
              <a:rPr lang="en-US" sz="3300" dirty="0" smtClean="0"/>
              <a:t>For Calvinists</a:t>
            </a:r>
            <a:endParaRPr lang="en-US" sz="3300" dirty="0"/>
          </a:p>
        </p:txBody>
      </p:sp>
      <p:sp>
        <p:nvSpPr>
          <p:cNvPr id="7" name="Text Placeholder 6"/>
          <p:cNvSpPr>
            <a:spLocks noGrp="1"/>
          </p:cNvSpPr>
          <p:nvPr>
            <p:ph type="body" sz="quarter" idx="3"/>
          </p:nvPr>
        </p:nvSpPr>
        <p:spPr/>
        <p:txBody>
          <a:bodyPr>
            <a:normAutofit/>
          </a:bodyPr>
          <a:lstStyle/>
          <a:p>
            <a:r>
              <a:rPr lang="en-US" sz="3300" dirty="0" smtClean="0"/>
              <a:t>For Non-Calvinists</a:t>
            </a:r>
            <a:endParaRPr lang="en-US" sz="3300" dirty="0"/>
          </a:p>
        </p:txBody>
      </p:sp>
      <p:pic>
        <p:nvPicPr>
          <p:cNvPr id="9" name="Picture 8" descr="images.jpg"/>
          <p:cNvPicPr>
            <a:picLocks noChangeAspect="1"/>
          </p:cNvPicPr>
          <p:nvPr/>
        </p:nvPicPr>
        <p:blipFill>
          <a:blip r:embed="rId4">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backgroundRemoval t="9818" b="99273" l="9836" r="89617"/>
                    </a14:imgEffect>
                  </a14:imgLayer>
                </a14:imgProps>
              </a:ext>
            </a:extLst>
          </a:blip>
          <a:stretch>
            <a:fillRect/>
          </a:stretch>
        </p:blipFill>
        <p:spPr>
          <a:xfrm>
            <a:off x="3348358" y="3867660"/>
            <a:ext cx="1598769" cy="2646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9" descr="images.jpg"/>
          <p:cNvPicPr>
            <a:picLocks noGrp="1" noChangeAspect="1"/>
          </p:cNvPicPr>
          <p:nvPr>
            <p:ph sz="quarter" idx="14"/>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ackgroundRemoval t="0" b="100000" l="0" r="99422"/>
                    </a14:imgEffect>
                  </a14:imgLayer>
                </a14:imgProps>
              </a:ext>
            </a:extLst>
          </a:blip>
          <a:srcRect l="-36030" r="-36030"/>
          <a:stretch>
            <a:fillRect/>
          </a:stretch>
        </p:blipFill>
        <p:spPr>
          <a:xfrm>
            <a:off x="7231921" y="2680991"/>
            <a:ext cx="2323559" cy="2340373"/>
          </a:xfrm>
        </p:spPr>
      </p:pic>
      <p:sp>
        <p:nvSpPr>
          <p:cNvPr id="6" name="Content Placeholder 5"/>
          <p:cNvSpPr>
            <a:spLocks noGrp="1"/>
          </p:cNvSpPr>
          <p:nvPr>
            <p:ph sz="quarter" idx="13"/>
          </p:nvPr>
        </p:nvSpPr>
        <p:spPr/>
        <p:txBody>
          <a:bodyPr/>
          <a:lstStyle/>
          <a:p>
            <a:r>
              <a:rPr lang="en-US" dirty="0" smtClean="0"/>
              <a:t>T = Total Depravity</a:t>
            </a:r>
          </a:p>
          <a:p>
            <a:r>
              <a:rPr lang="en-US" dirty="0" smtClean="0"/>
              <a:t>U = Unconditional Election</a:t>
            </a:r>
          </a:p>
          <a:p>
            <a:r>
              <a:rPr lang="en-US" dirty="0" smtClean="0"/>
              <a:t>L = Limited Atonement</a:t>
            </a:r>
          </a:p>
          <a:p>
            <a:r>
              <a:rPr lang="en-US" dirty="0" smtClean="0"/>
              <a:t>I = Irresistible Grace</a:t>
            </a:r>
          </a:p>
          <a:p>
            <a:r>
              <a:rPr lang="en-US" dirty="0" smtClean="0"/>
              <a:t>P = Perseverance </a:t>
            </a:r>
          </a:p>
          <a:p>
            <a:pPr>
              <a:buNone/>
            </a:pPr>
            <a:r>
              <a:rPr lang="en-US" dirty="0" smtClean="0"/>
              <a:t>	     of the Saints</a:t>
            </a:r>
            <a:endParaRPr lang="en-US" dirty="0"/>
          </a:p>
        </p:txBody>
      </p:sp>
      <p:sp>
        <p:nvSpPr>
          <p:cNvPr id="4" name="Title 3"/>
          <p:cNvSpPr>
            <a:spLocks noGrp="1"/>
          </p:cNvSpPr>
          <p:nvPr>
            <p:ph type="title"/>
          </p:nvPr>
        </p:nvSpPr>
        <p:spPr/>
        <p:txBody>
          <a:bodyPr/>
          <a:lstStyle/>
          <a:p>
            <a:r>
              <a:rPr lang="en-US" dirty="0" smtClean="0"/>
              <a:t>The Flowers</a:t>
            </a:r>
            <a:endParaRPr lang="en-US" dirty="0"/>
          </a:p>
        </p:txBody>
      </p:sp>
      <p:sp>
        <p:nvSpPr>
          <p:cNvPr id="5" name="Text Placeholder 4"/>
          <p:cNvSpPr>
            <a:spLocks noGrp="1"/>
          </p:cNvSpPr>
          <p:nvPr>
            <p:ph type="body" idx="1"/>
          </p:nvPr>
        </p:nvSpPr>
        <p:spPr/>
        <p:txBody>
          <a:bodyPr>
            <a:normAutofit/>
          </a:bodyPr>
          <a:lstStyle/>
          <a:p>
            <a:r>
              <a:rPr lang="en-US" sz="3300" dirty="0" smtClean="0"/>
              <a:t>For Calvinists</a:t>
            </a:r>
            <a:endParaRPr lang="en-US" sz="3300" dirty="0"/>
          </a:p>
        </p:txBody>
      </p:sp>
      <p:sp>
        <p:nvSpPr>
          <p:cNvPr id="7" name="Text Placeholder 6"/>
          <p:cNvSpPr>
            <a:spLocks noGrp="1"/>
          </p:cNvSpPr>
          <p:nvPr>
            <p:ph type="body" sz="quarter" idx="3"/>
          </p:nvPr>
        </p:nvSpPr>
        <p:spPr/>
        <p:txBody>
          <a:bodyPr>
            <a:normAutofit/>
          </a:bodyPr>
          <a:lstStyle/>
          <a:p>
            <a:r>
              <a:rPr lang="en-US" sz="3300" dirty="0" smtClean="0"/>
              <a:t>For Non-Calvinists</a:t>
            </a:r>
            <a:endParaRPr lang="en-US" sz="3300" dirty="0"/>
          </a:p>
        </p:txBody>
      </p:sp>
      <p:pic>
        <p:nvPicPr>
          <p:cNvPr id="9" name="Picture 8" descr="images.jpg"/>
          <p:cNvPicPr>
            <a:picLocks noChangeAspect="1"/>
          </p:cNvPicPr>
          <p:nvPr/>
        </p:nvPicPr>
        <p:blipFill>
          <a:blip r:embed="rId4">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backgroundRemoval t="9818" b="100000" l="9836" r="89617"/>
                    </a14:imgEffect>
                  </a14:imgLayer>
                </a14:imgProps>
              </a:ext>
            </a:extLst>
          </a:blip>
          <a:stretch>
            <a:fillRect/>
          </a:stretch>
        </p:blipFill>
        <p:spPr>
          <a:xfrm>
            <a:off x="3348358" y="3867660"/>
            <a:ext cx="1598769" cy="2646807"/>
          </a:xfrm>
          <a:prstGeom prst="rect">
            <a:avLst/>
          </a:prstGeom>
        </p:spPr>
      </p:pic>
      <p:pic>
        <p:nvPicPr>
          <p:cNvPr id="8" name="Picture 7" descr="daisy-plucking.jpg"/>
          <p:cNvPicPr>
            <a:picLocks noChangeAspect="1"/>
          </p:cNvPicPr>
          <p:nvPr/>
        </p:nvPicPr>
        <p:blipFill>
          <a:blip r:embed="rId6">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7">
                    <a14:imgEffect>
                      <a14:backgroundRemoval t="0" b="100000" l="356" r="100000">
                        <a14:backgroundMark x1="1779" y1="4469" x2="1779" y2="4469"/>
                        <a14:backgroundMark x1="36299" y1="2235" x2="36299" y2="2235"/>
                        <a14:backgroundMark x1="48754" y1="33520" x2="48754" y2="33520"/>
                        <a14:backgroundMark x1="48754" y1="46927" x2="48754" y2="46927"/>
                        <a14:backgroundMark x1="55872" y1="49162" x2="55872" y2="49162"/>
                        <a14:backgroundMark x1="52313" y1="54190" x2="52313" y2="54190"/>
                        <a14:backgroundMark x1="34875" y1="26257" x2="34875" y2="26257"/>
                        <a14:backgroundMark x1="28826" y1="36872" x2="28826" y2="36872"/>
                        <a14:backgroundMark x1="20285" y1="43575" x2="20285" y2="43575"/>
                        <a14:backgroundMark x1="23488" y1="50279" x2="23488" y2="50279"/>
                        <a14:backgroundMark x1="27046" y1="54749" x2="27046" y2="54749"/>
                        <a14:backgroundMark x1="23132" y1="62011" x2="23132" y2="62011"/>
                        <a14:backgroundMark x1="21352" y1="69274" x2="21352" y2="69274"/>
                        <a14:backgroundMark x1="25267" y1="73743" x2="25267" y2="73743"/>
                        <a14:backgroundMark x1="22420" y1="77654" x2="22420" y2="77654"/>
                        <a14:backgroundMark x1="16726" y1="82123" x2="16726" y2="82123"/>
                        <a14:backgroundMark x1="10320" y1="90503" x2="10320" y2="90503"/>
                        <a14:backgroundMark x1="6406" y1="97765" x2="6406" y2="97765"/>
                        <a14:backgroundMark x1="2491" y1="90503" x2="2491" y2="90503"/>
                      </a14:backgroundRemoval>
                    </a14:imgEffect>
                  </a14:imgLayer>
                </a14:imgProps>
              </a:ext>
            </a:extLst>
          </a:blip>
          <a:stretch>
            <a:fillRect/>
          </a:stretch>
        </p:blipFill>
        <p:spPr>
          <a:xfrm>
            <a:off x="5685360" y="4947996"/>
            <a:ext cx="2716816" cy="1783085"/>
          </a:xfrm>
          <a:prstGeom prst="rect">
            <a:avLst/>
          </a:prstGeom>
        </p:spPr>
      </p:pic>
      <p:sp>
        <p:nvSpPr>
          <p:cNvPr id="16" name="TextBox 15"/>
          <p:cNvSpPr txBox="1"/>
          <p:nvPr/>
        </p:nvSpPr>
        <p:spPr>
          <a:xfrm>
            <a:off x="5342442" y="3285312"/>
            <a:ext cx="2761861" cy="1303206"/>
          </a:xfrm>
          <a:prstGeom prst="rect">
            <a:avLst/>
          </a:prstGeom>
          <a:noFill/>
        </p:spPr>
        <p:txBody>
          <a:bodyPr wrap="square" lIns="101882" tIns="50941" rIns="101882" bIns="50941" rtlCol="0">
            <a:spAutoFit/>
          </a:bodyPr>
          <a:lstStyle/>
          <a:p>
            <a:r>
              <a:rPr lang="en-US" sz="2800" dirty="0" smtClean="0"/>
              <a:t>He loves me,</a:t>
            </a:r>
          </a:p>
          <a:p>
            <a:endParaRPr lang="en-US" sz="2200" dirty="0" smtClean="0"/>
          </a:p>
          <a:p>
            <a:r>
              <a:rPr lang="en-US" sz="2800" dirty="0" smtClean="0"/>
              <a:t>He loves me not.</a:t>
            </a:r>
            <a:endParaRPr lang="en-US" sz="28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2823</TotalTime>
  <Words>5929</Words>
  <Application>Microsoft Macintosh PowerPoint</Application>
  <PresentationFormat>Custom</PresentationFormat>
  <Paragraphs>457</Paragraphs>
  <Slides>76</Slides>
  <Notes>0</Notes>
  <HiddenSlides>0</HiddenSlides>
  <MMClips>0</MMClips>
  <ScaleCrop>false</ScaleCrop>
  <HeadingPairs>
    <vt:vector size="4" baseType="variant">
      <vt:variant>
        <vt:lpstr>Design Template</vt:lpstr>
      </vt:variant>
      <vt:variant>
        <vt:i4>9</vt:i4>
      </vt:variant>
      <vt:variant>
        <vt:lpstr>Slide Titles</vt:lpstr>
      </vt:variant>
      <vt:variant>
        <vt:i4>76</vt:i4>
      </vt:variant>
    </vt:vector>
  </HeadingPairs>
  <TitlesOfParts>
    <vt:vector size="85" baseType="lpstr">
      <vt:lpstr>Office Theme</vt:lpstr>
      <vt:lpstr>Horizon</vt:lpstr>
      <vt:lpstr>Apex</vt:lpstr>
      <vt:lpstr>Thatch</vt:lpstr>
      <vt:lpstr>1_Office Theme</vt:lpstr>
      <vt:lpstr>Civic</vt:lpstr>
      <vt:lpstr>Verve</vt:lpstr>
      <vt:lpstr>Waveform</vt:lpstr>
      <vt:lpstr>Trek</vt:lpstr>
      <vt:lpstr>Predestination and       5-point calvinism (Predestination, part 1)</vt:lpstr>
      <vt:lpstr>Points to Keep in Mind</vt:lpstr>
      <vt:lpstr>Points to Keep in Mind</vt:lpstr>
      <vt:lpstr>Historical Framework</vt:lpstr>
      <vt:lpstr>Historical Framework</vt:lpstr>
      <vt:lpstr>Historical Framework</vt:lpstr>
      <vt:lpstr>The Flowers</vt:lpstr>
      <vt:lpstr>The Flowers</vt:lpstr>
      <vt:lpstr>The Flowers</vt:lpstr>
      <vt:lpstr>#1: Total Depravity</vt:lpstr>
      <vt:lpstr>#1: Total Depravity</vt:lpstr>
      <vt:lpstr>#1: Total Depravity</vt:lpstr>
      <vt:lpstr>#1: Total Depravity</vt:lpstr>
      <vt:lpstr>#1: Total Depravity</vt:lpstr>
      <vt:lpstr>What Does Death in Scripture Mean?</vt:lpstr>
      <vt:lpstr>What Does Death in Scripture Mean?</vt:lpstr>
      <vt:lpstr>What Does Death in Scripture Mean?</vt:lpstr>
      <vt:lpstr>Consider</vt:lpstr>
      <vt:lpstr>Consider</vt:lpstr>
      <vt:lpstr>#2: Unconditional Election</vt:lpstr>
      <vt:lpstr>#2: Unconditional Election</vt:lpstr>
      <vt:lpstr>#2: Unconditional Election</vt:lpstr>
      <vt:lpstr>What does this verse say?</vt:lpstr>
      <vt:lpstr>What does this verse say?</vt:lpstr>
      <vt:lpstr>Consider</vt:lpstr>
      <vt:lpstr>#2: Unconditional Election</vt:lpstr>
      <vt:lpstr>#2: Unconditional Election</vt:lpstr>
      <vt:lpstr>#2: Unconditional Election</vt:lpstr>
      <vt:lpstr>What does this verse say?</vt:lpstr>
      <vt:lpstr>#2: Unconditional Election</vt:lpstr>
      <vt:lpstr>#3: Limited Atonement</vt:lpstr>
      <vt:lpstr>#3: Limited Atonement</vt:lpstr>
      <vt:lpstr>#3: Limited Atonement</vt:lpstr>
      <vt:lpstr>#3: Limited Atonement</vt:lpstr>
      <vt:lpstr>#3: Limited Atonement</vt:lpstr>
      <vt:lpstr>#3: Limited Atonement</vt:lpstr>
      <vt:lpstr>Slide 37</vt:lpstr>
      <vt:lpstr>Slide 38</vt:lpstr>
      <vt:lpstr>Consider</vt:lpstr>
      <vt:lpstr>Consider</vt:lpstr>
      <vt:lpstr>Consider</vt:lpstr>
      <vt:lpstr>Consider</vt:lpstr>
      <vt:lpstr>God’s Nature</vt:lpstr>
      <vt:lpstr>#3: Limited Atonement</vt:lpstr>
      <vt:lpstr>2 Facts</vt:lpstr>
      <vt:lpstr>A Story</vt:lpstr>
      <vt:lpstr>A Story</vt:lpstr>
      <vt:lpstr>#4: Irresistible Grace (also called Efficacious Grace)</vt:lpstr>
      <vt:lpstr>#4: Irresistible Grace (also called Efficacious Grace)</vt:lpstr>
      <vt:lpstr>#4: Irresistible Grace (also called Efficacious Grace)</vt:lpstr>
      <vt:lpstr>#4: Irresistible Grace (also called Efficacious Grace)</vt:lpstr>
      <vt:lpstr>An observation and a conclusion</vt:lpstr>
      <vt:lpstr>Consider</vt:lpstr>
      <vt:lpstr>Consider</vt:lpstr>
      <vt:lpstr>Consider</vt:lpstr>
      <vt:lpstr>Consider</vt:lpstr>
      <vt:lpstr>Consider</vt:lpstr>
      <vt:lpstr>N. T. Wright</vt:lpstr>
      <vt:lpstr>#5: Perseverance of the Saints</vt:lpstr>
      <vt:lpstr>#5: Perseverance of the Saints</vt:lpstr>
      <vt:lpstr>#5: Perseverance of the Saints</vt:lpstr>
      <vt:lpstr>#5: Perseverance of the Saints</vt:lpstr>
      <vt:lpstr>#5: Perseverance of the Saints</vt:lpstr>
      <vt:lpstr>What does this verse mean?</vt:lpstr>
      <vt:lpstr>What does this verse mean?</vt:lpstr>
      <vt:lpstr>What does this verse mean?</vt:lpstr>
      <vt:lpstr>What does this verse mean?</vt:lpstr>
      <vt:lpstr>What does this verse mean?</vt:lpstr>
      <vt:lpstr>What does this verse mean?</vt:lpstr>
      <vt:lpstr>#5: Perseverance of the Saints</vt:lpstr>
      <vt:lpstr>#5: Perseverance of the Saints</vt:lpstr>
      <vt:lpstr>John MacArthur on Youtube www.youtube.com/watch?v=rHeAPdzQUNI</vt:lpstr>
      <vt:lpstr>#5: Perseverance of the Saints</vt:lpstr>
      <vt:lpstr>Conclusion</vt:lpstr>
      <vt:lpstr>Conclusion</vt:lpstr>
      <vt:lpstr>Next</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Perry</dc:creator>
  <cp:lastModifiedBy>Bill Perry</cp:lastModifiedBy>
  <cp:revision>100</cp:revision>
  <cp:lastPrinted>2016-02-07T19:01:57Z</cp:lastPrinted>
  <dcterms:created xsi:type="dcterms:W3CDTF">2016-09-21T19:49:20Z</dcterms:created>
  <dcterms:modified xsi:type="dcterms:W3CDTF">2016-09-21T19:49:32Z</dcterms:modified>
</cp:coreProperties>
</file>