
<file path=[Content_Types].xml><?xml version="1.0" encoding="utf-8"?>
<Types xmlns="http://schemas.openxmlformats.org/package/2006/content-types">
  <Override PartName="/ppt/slides/slide41.xml" ContentType="application/vnd.openxmlformats-officedocument.presentationml.slide+xml"/>
  <Override PartName="/ppt/slideLayouts/slideLayout67.xml" ContentType="application/vnd.openxmlformats-officedocument.presentationml.slideLayout+xml"/>
  <Override PartName="/ppt/slideLayouts/slideLayout90.xml" ContentType="application/vnd.openxmlformats-officedocument.presentationml.slideLayout+xml"/>
  <Override PartName="/ppt/slideLayouts/slideLayout105.xml" ContentType="application/vnd.openxmlformats-officedocument.presentationml.slideLayout+xml"/>
  <Override PartName="/ppt/slides/slide50.xml" ContentType="application/vnd.openxmlformats-officedocument.presentationml.slide+xml"/>
  <Override PartName="/ppt/slides/slide18.xml" ContentType="application/vnd.openxmlformats-officedocument.presentationml.slide+xml"/>
  <Override PartName="/ppt/slideLayouts/slideLayout77.xml" ContentType="application/vnd.openxmlformats-officedocument.presentationml.slideLayout+xml"/>
  <Override PartName="/ppt/slideLayouts/slideLayout115.xml" ContentType="application/vnd.openxmlformats-officedocument.presentationml.slideLayout+xml"/>
  <Override PartName="/ppt/slides/slide28.xml" ContentType="application/vnd.openxmlformats-officedocument.presentationml.slide+xml"/>
  <Override PartName="/ppt/slideLayouts/slideLayout87.xml" ContentType="application/vnd.openxmlformats-officedocument.presentationml.slideLayout+xml"/>
  <Override PartName="/ppt/slides/slide37.xml" ContentType="application/vnd.openxmlformats-officedocument.presentationml.slide+xml"/>
  <Override PartName="/ppt/slides/slide9.xml" ContentType="application/vnd.openxmlformats-officedocument.presentationml.slide+xml"/>
  <Override PartName="/ppt/slideLayouts/slideLayout96.xml" ContentType="application/vnd.openxmlformats-officedocument.presentationml.slideLayout+xml"/>
  <Override PartName="/ppt/slideMasters/slideMaster7.xml" ContentType="application/vnd.openxmlformats-officedocument.presentationml.slideMaster+xml"/>
  <Override PartName="/ppt/slides/slide47.xml" ContentType="application/vnd.openxmlformats-officedocument.presentationml.slide+xml"/>
  <Override PartName="/ppt/slideLayouts/slideLayout15.xml" ContentType="application/vnd.openxmlformats-officedocument.presentationml.slideLayout+xml"/>
  <Override PartName="/ppt/theme/theme1.xml" ContentType="application/vnd.openxmlformats-officedocument.theme+xml"/>
  <Override PartName="/ppt/slideLayouts/slideLayout24.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Default Extension="jpeg" ContentType="image/jpeg"/>
  <Override PartName="/ppt/slideLayouts/slideLayout63.xml" ContentType="application/vnd.openxmlformats-officedocument.presentationml.slideLayout+xml"/>
  <Override PartName="/ppt/slideLayouts/slideLayout100.xml" ContentType="application/vnd.openxmlformats-officedocument.presentationml.slideLayout+xml"/>
  <Override PartName="/ppt/slides/slide13.xml" ContentType="application/vnd.openxmlformats-officedocument.presentationml.slide+xml"/>
  <Override PartName="/ppt/slideLayouts/slideLayout72.xml" ContentType="application/vnd.openxmlformats-officedocument.presentationml.slideLayout+xml"/>
  <Override PartName="/ppt/slideLayouts/slideLayout110.xml" ContentType="application/vnd.openxmlformats-officedocument.presentationml.slideLayout+xml"/>
  <Override PartName="/ppt/slides/slide23.xml" ContentType="application/vnd.openxmlformats-officedocument.presentationml.slide+xml"/>
  <Override PartName="/ppt/slideLayouts/slideLayout49.xml" ContentType="application/vnd.openxmlformats-officedocument.presentationml.slideLayout+xml"/>
  <Override PartName="/ppt/slideLayouts/slideLayout82.xml" ContentType="application/vnd.openxmlformats-officedocument.presentationml.slideLayout+xml"/>
  <Override PartName="/ppt/slideLayouts/slideLayout120.xml" ContentType="application/vnd.openxmlformats-officedocument.presentationml.slideLayout+xml"/>
  <Override PartName="/ppt/slides/slide32.xml" ContentType="application/vnd.openxmlformats-officedocument.presentationml.slide+xml"/>
  <Override PartName="/ppt/slides/slide4.xml" ContentType="application/vnd.openxmlformats-officedocument.presentationml.slide+xml"/>
  <Override PartName="/ppt/slideLayouts/slideLayout59.xml" ContentType="application/vnd.openxmlformats-officedocument.presentationml.slideLayout+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slideLayouts/slideLayout68.xml" ContentType="application/vnd.openxmlformats-officedocument.presentationml.slideLayout+xml"/>
  <Override PartName="/ppt/slideLayouts/slideLayout91.xml" ContentType="application/vnd.openxmlformats-officedocument.presentationml.slideLayout+xml"/>
  <Override PartName="/ppt/slideLayouts/slideLayout106.xml" ContentType="application/vnd.openxmlformats-officedocument.presentationml.slideLayout+xml"/>
  <Override PartName="/ppt/slides/slide51.xml" ContentType="application/vnd.openxmlformats-officedocument.presentationml.slide+xml"/>
  <Override PartName="/ppt/slides/slide19.xml" ContentType="application/vnd.openxmlformats-officedocument.presentationml.slide+xml"/>
  <Override PartName="/ppt/slideLayouts/slideLayout78.xml" ContentType="application/vnd.openxmlformats-officedocument.presentationml.slideLayout+xml"/>
  <Override PartName="/ppt/slideLayouts/slideLayout116.xml" ContentType="application/vnd.openxmlformats-officedocument.presentationml.slideLayout+xml"/>
  <Override PartName="/ppt/slideLayouts/slideLayout10.xml" ContentType="application/vnd.openxmlformats-officedocument.presentationml.slideLayout+xml"/>
  <Override PartName="/ppt/slides/slide29.xml" ContentType="application/vnd.openxmlformats-officedocument.presentationml.slide+xml"/>
  <Override PartName="/ppt/slideLayouts/slideLayout88.xml" ContentType="application/vnd.openxmlformats-officedocument.presentationml.slideLayout+xml"/>
  <Override PartName="/ppt/slides/slide38.xml" ContentType="application/vnd.openxmlformats-officedocument.presentationml.slide+xml"/>
  <Override PartName="/ppt/slideLayouts/slideLayout97.xml" ContentType="application/vnd.openxmlformats-officedocument.presentationml.slideLayout+xml"/>
  <Override PartName="/ppt/slideMasters/slideMaster8.xml" ContentType="application/vnd.openxmlformats-officedocument.presentationml.slideMaster+xml"/>
  <Override PartName="/ppt/slides/slide48.xml" ContentType="application/vnd.openxmlformats-officedocument.presentationml.slide+xml"/>
  <Override PartName="/ppt/slideLayouts/slideLayout16.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64.xml" ContentType="application/vnd.openxmlformats-officedocument.presentationml.slideLayout+xml"/>
  <Override PartName="/ppt/slides/slide14.xml" ContentType="application/vnd.openxmlformats-officedocument.presentationml.slide+xml"/>
  <Override PartName="/ppt/slideLayouts/slideLayout73.xml" ContentType="application/vnd.openxmlformats-officedocument.presentationml.slideLayout+xml"/>
  <Override PartName="/ppt/slideLayouts/slideLayout111.xml" ContentType="application/vnd.openxmlformats-officedocument.presentationml.slideLayout+xml"/>
  <Override PartName="/ppt/slides/slide24.xml" ContentType="application/vnd.openxmlformats-officedocument.presentationml.slide+xml"/>
  <Default Extension="bin" ContentType="application/vnd.openxmlformats-officedocument.presentationml.printerSettings"/>
  <Override PartName="/ppt/slideLayouts/slideLayout83.xml" ContentType="application/vnd.openxmlformats-officedocument.presentationml.slideLayout+xml"/>
  <Override PartName="/ppt/slideLayouts/slideLayout121.xml" ContentType="application/vnd.openxmlformats-officedocument.presentationml.slideLayout+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s/slide43.xml" ContentType="application/vnd.openxmlformats-officedocument.presentationml.slide+xml"/>
  <Override PartName="/ppt/slideLayouts/slideLayout69.xml" ContentType="application/vnd.openxmlformats-officedocument.presentationml.slideLayout+xml"/>
  <Override PartName="/ppt/tableStyles.xml" ContentType="application/vnd.openxmlformats-officedocument.presentationml.tableStyles+xml"/>
  <Override PartName="/ppt/slideLayouts/slideLayout92.xml" ContentType="application/vnd.openxmlformats-officedocument.presentationml.slideLayout+xml"/>
  <Override PartName="/ppt/slides/slide52.xml" ContentType="application/vnd.openxmlformats-officedocument.presentationml.slide+xml"/>
  <Override PartName="/ppt/slideLayouts/slideLayout107.xml" ContentType="application/vnd.openxmlformats-officedocument.presentationml.slideLayout+xml"/>
  <Override PartName="/ppt/slideLayouts/slideLayout79.xml" ContentType="application/vnd.openxmlformats-officedocument.presentationml.slideLayout+xml"/>
  <Override PartName="/ppt/slideLayouts/slideLayout117.xml" ContentType="application/vnd.openxmlformats-officedocument.presentationml.slideLayout+xml"/>
  <Override PartName="/ppt/slideLayouts/slideLayout11.xml" ContentType="application/vnd.openxmlformats-officedocument.presentationml.slideLayout+xml"/>
  <Default Extension="wdp" ContentType="image/vnd.ms-photo"/>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slideLayouts/slideLayout98.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s/slide49.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s/slide15.xml" ContentType="application/vnd.openxmlformats-officedocument.presentationml.slide+xml"/>
  <Override PartName="/ppt/slideLayouts/slideLayout74.xml" ContentType="application/vnd.openxmlformats-officedocument.presentationml.slideLayout+xml"/>
  <Override PartName="/ppt/slideLayouts/slideLayout112.xml" ContentType="application/vnd.openxmlformats-officedocument.presentationml.slideLayout+xml"/>
  <Override PartName="/ppt/slides/slide25.xml" ContentType="application/vnd.openxmlformats-officedocument.presentationml.slide+xml"/>
  <Override PartName="/ppt/slideLayouts/slideLayout84.xml" ContentType="application/vnd.openxmlformats-officedocument.presentationml.slideLayout+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s/slide44.xml" ContentType="application/vnd.openxmlformats-officedocument.presentationml.slide+xml"/>
  <Override PartName="/ppt/slideLayouts/slideLayout93.xml" ContentType="application/vnd.openxmlformats-officedocument.presentationml.slideLayout+xml"/>
  <Override PartName="/ppt/slideLayouts/slideLayout108.xml" ContentType="application/vnd.openxmlformats-officedocument.presentationml.slideLayout+xml"/>
  <Override PartName="/ppt/slides/slide53.xml" ContentType="application/vnd.openxmlformats-officedocument.presentationml.slide+xml"/>
  <Override PartName="/ppt/slideLayouts/slideLayout118.xml" ContentType="application/vnd.openxmlformats-officedocument.presentationml.slideLayout+xml"/>
  <Override PartName="/ppt/slideLayouts/slideLayout12.xml" ContentType="application/vnd.openxmlformats-officedocument.presentationml.slideLayout+xml"/>
  <Override PartName="/ppt/slideLayouts/slideLayout89.xml" ContentType="application/vnd.openxmlformats-officedocument.presentationml.slideLayout+xml"/>
  <Override PartName="/ppt/slideLayouts/slideLayout21.xml" ContentType="application/vnd.openxmlformats-officedocument.presentationml.slideLayout+xml"/>
  <Override PartName="/ppt/slideLayouts/slideLayout99.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50.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27.xml" ContentType="application/vnd.openxmlformats-officedocument.presentationml.slideLayout+xml"/>
  <Override PartName="/ppt/slides/slide10.xml" ContentType="application/vnd.openxmlformats-officedocument.presentationml.slide+xml"/>
  <Override PartName="/ppt/slideLayouts/slideLayout37.xml" ContentType="application/vnd.openxmlformats-officedocument.presentationml.slideLayout+xml"/>
  <Override PartName="/ppt/slides/slide20.xml" ContentType="application/vnd.openxmlformats-officedocument.presentationml.slide+xml"/>
  <Override PartName="/ppt/slideLayouts/slideLayout46.xml" ContentType="application/vnd.openxmlformats-officedocument.presentationml.slideLayout+xml"/>
  <Override PartName="/ppt/slideMasters/slideMaster10.xml" ContentType="application/vnd.openxmlformats-officedocument.presentationml.slideMaster+xml"/>
  <Override PartName="/ppt/slides/slide1.xml" ContentType="application/vnd.openxmlformats-officedocument.presentationml.slide+xml"/>
  <Override PartName="/ppt/slideLayouts/slideLayout56.xml" ContentType="application/vnd.openxmlformats-officedocument.presentationml.slideLayout+xml"/>
  <Override PartName="/ppt/slideLayouts/slideLayout2.xml" ContentType="application/vnd.openxmlformats-officedocument.presentationml.slideLayout+xml"/>
  <Override PartName="/ppt/slideLayouts/slideLayout103.xml" ContentType="application/vnd.openxmlformats-officedocument.presentationml.slideLayout+xml"/>
  <Override PartName="/ppt/slideLayouts/slideLayout65.xml" ContentType="application/vnd.openxmlformats-officedocument.presentationml.slideLayout+xml"/>
  <Override PartName="/ppt/slides/slide16.xml" ContentType="application/vnd.openxmlformats-officedocument.presentationml.slide+xml"/>
  <Override PartName="/ppt/slideLayouts/slideLayout75.xml" ContentType="application/vnd.openxmlformats-officedocument.presentationml.slideLayout+xml"/>
  <Override PartName="/ppt/viewProps.xml" ContentType="application/vnd.openxmlformats-officedocument.presentationml.viewProps+xml"/>
  <Override PartName="/ppt/slideLayouts/slideLayout113.xml" ContentType="application/vnd.openxmlformats-officedocument.presentationml.slideLayout+xml"/>
  <Default Extension="rels" ContentType="application/vnd.openxmlformats-package.relationships+xml"/>
  <Override PartName="/ppt/slides/slide26.xml" ContentType="application/vnd.openxmlformats-officedocument.presentationml.slide+xml"/>
  <Override PartName="/ppt/slideLayouts/slideLayout85.xml" ContentType="application/vnd.openxmlformats-officedocument.presentationml.slideLayout+xml"/>
  <Override PartName="/ppt/slides/slide35.xml" ContentType="application/vnd.openxmlformats-officedocument.presentationml.slide+xml"/>
  <Override PartName="/ppt/slides/slide7.xml" ContentType="application/vnd.openxmlformats-officedocument.presentationml.slide+xml"/>
  <Override PartName="/ppt/slideLayouts/slideLayout94.xml" ContentType="application/vnd.openxmlformats-officedocument.presentationml.slideLayout+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s/slide45.xml" ContentType="application/vnd.openxmlformats-officedocument.presentationml.slide+xml"/>
  <Override PartName="/ppt/slideLayouts/slideLayout109.xml" ContentType="application/vnd.openxmlformats-officedocument.presentationml.slideLayout+xml"/>
  <Override PartName="/ppt/slides/slide54.xml" ContentType="application/vnd.openxmlformats-officedocument.presentationml.slide+xml"/>
  <Override PartName="/ppt/slideLayouts/slideLayout119.xml" ContentType="application/vnd.openxmlformats-officedocument.presentationml.slideLayout+xml"/>
  <Override PartName="/ppt/slideLayouts/slideLayout13.xml" ContentType="application/vnd.openxmlformats-officedocument.presentationml.slideLayout+xml"/>
  <Override PartName="/ppt/presProps.xml" ContentType="application/vnd.openxmlformats-officedocument.presentationml.presProps+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1.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61.xml" ContentType="application/vnd.openxmlformats-officedocument.presentationml.slideLayout+xml"/>
  <Override PartName="/ppt/slides/slide11.xml" ContentType="application/vnd.openxmlformats-officedocument.presentationml.slide+xml"/>
  <Override PartName="/ppt/slideLayouts/slideLayout70.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s/slide21.xml" ContentType="application/vnd.openxmlformats-officedocument.presentationml.slide+xml"/>
  <Override PartName="/ppt/slideLayouts/slideLayout47.xml" ContentType="application/vnd.openxmlformats-officedocument.presentationml.slideLayout+xml"/>
  <Override PartName="/ppt/slideLayouts/slideLayout80.xml" ContentType="application/vnd.openxmlformats-officedocument.presentationml.slideLayout+xml"/>
  <Override PartName="/ppt/slides/slide30.xml" ContentType="application/vnd.openxmlformats-officedocument.presentationml.slide+xml"/>
  <Override PartName="/ppt/slideMasters/slideMaster11.xml" ContentType="application/vnd.openxmlformats-officedocument.presentationml.slideMaster+xml"/>
  <Override PartName="/ppt/slideLayouts/slideLayout57.xml" ContentType="application/vnd.openxmlformats-officedocument.presentationml.slideLayout+xml"/>
  <Override PartName="/ppt/slideLayouts/slideLayout3.xml" ContentType="application/vnd.openxmlformats-officedocument.presentationml.slideLayout+xml"/>
  <Override PartName="/ppt/slides/slide2.xml" ContentType="application/vnd.openxmlformats-officedocument.presentationml.slide+xml"/>
  <Override PartName="/ppt/slides/slide40.xml" ContentType="application/vnd.openxmlformats-officedocument.presentationml.slide+xml"/>
  <Override PartName="/ppt/slideLayouts/slideLayout66.xml" ContentType="application/vnd.openxmlformats-officedocument.presentationml.slideLayout+xml"/>
  <Override PartName="/ppt/slideLayouts/slideLayout104.xml" ContentType="application/vnd.openxmlformats-officedocument.presentationml.slideLayout+xml"/>
  <Override PartName="/ppt/slides/slide17.xml" ContentType="application/vnd.openxmlformats-officedocument.presentationml.slide+xml"/>
  <Override PartName="/ppt/slideLayouts/slideLayout76.xml" ContentType="application/vnd.openxmlformats-officedocument.presentationml.slideLayout+xml"/>
  <Override PartName="/ppt/slideLayouts/slideLayout114.xml" ContentType="application/vnd.openxmlformats-officedocument.presentationml.slideLayout+xml"/>
  <Override PartName="/ppt/slides/slide27.xml" ContentType="application/vnd.openxmlformats-officedocument.presentationml.slide+xml"/>
  <Override PartName="/ppt/slideLayouts/slideLayout86.xml" ContentType="application/vnd.openxmlformats-officedocument.presentationml.slideLayout+xml"/>
  <Override PartName="/ppt/slides/slide36.xml" ContentType="application/vnd.openxmlformats-officedocument.presentationml.slide+xml"/>
  <Override PartName="/ppt/slides/slide8.xml" ContentType="application/vnd.openxmlformats-officedocument.presentationml.slide+xml"/>
  <Override PartName="/ppt/slideLayouts/slideLayout95.xml" ContentType="application/vnd.openxmlformats-officedocument.presentationml.slideLayout+xml"/>
  <Override PartName="/ppt/slideLayouts/slideLayout9.xml" ContentType="application/vnd.openxmlformats-officedocument.presentationml.slideLayout+xml"/>
  <Override PartName="/ppt/slideMasters/slideMaster6.xml" ContentType="application/vnd.openxmlformats-officedocument.presentationml.slideMaster+xml"/>
  <Override PartName="/ppt/slides/slide46.xml" ContentType="application/vnd.openxmlformats-officedocument.presentationml.sl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s/slide12.xml" ContentType="application/vnd.openxmlformats-officedocument.presentationml.slide+xml"/>
  <Override PartName="/ppt/slideLayouts/slideLayout71.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slides/slide22.xml" ContentType="application/vnd.openxmlformats-officedocument.presentationml.slide+xml"/>
  <Override PartName="/ppt/slideLayouts/slideLayout48.xml" ContentType="application/vnd.openxmlformats-officedocument.presentationml.slideLayout+xml"/>
  <Override PartName="/ppt/slideLayouts/slideLayout81.xml" ContentType="application/vnd.openxmlformats-officedocument.presentationml.slideLayout+xml"/>
  <Override PartName="/ppt/slides/slide31.xml" ContentType="application/vnd.openxmlformats-officedocument.presentationml.slide+xml"/>
  <Override PartName="/ppt/slides/slide3.xml" ContentType="application/vnd.openxmlformats-officedocument.presentationml.slide+xml"/>
  <Override PartName="/ppt/slideLayouts/slideLayout58.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Lst>
  <p:sldIdLst>
    <p:sldId id="256" r:id="rId12"/>
    <p:sldId id="257" r:id="rId13"/>
    <p:sldId id="258" r:id="rId14"/>
    <p:sldId id="260" r:id="rId15"/>
    <p:sldId id="259" r:id="rId16"/>
    <p:sldId id="266" r:id="rId17"/>
    <p:sldId id="261" r:id="rId18"/>
    <p:sldId id="262" r:id="rId19"/>
    <p:sldId id="263" r:id="rId20"/>
    <p:sldId id="264" r:id="rId21"/>
    <p:sldId id="265" r:id="rId22"/>
    <p:sldId id="267" r:id="rId23"/>
    <p:sldId id="268" r:id="rId24"/>
    <p:sldId id="269" r:id="rId25"/>
    <p:sldId id="270" r:id="rId26"/>
    <p:sldId id="272" r:id="rId27"/>
    <p:sldId id="273" r:id="rId28"/>
    <p:sldId id="271" r:id="rId29"/>
    <p:sldId id="274" r:id="rId30"/>
    <p:sldId id="275" r:id="rId31"/>
    <p:sldId id="276" r:id="rId32"/>
    <p:sldId id="277" r:id="rId33"/>
    <p:sldId id="278" r:id="rId34"/>
    <p:sldId id="279" r:id="rId35"/>
    <p:sldId id="281" r:id="rId36"/>
    <p:sldId id="280" r:id="rId37"/>
    <p:sldId id="282" r:id="rId38"/>
    <p:sldId id="283" r:id="rId39"/>
    <p:sldId id="284" r:id="rId40"/>
    <p:sldId id="285" r:id="rId41"/>
    <p:sldId id="287" r:id="rId42"/>
    <p:sldId id="286" r:id="rId43"/>
    <p:sldId id="288" r:id="rId44"/>
    <p:sldId id="304" r:id="rId45"/>
    <p:sldId id="305" r:id="rId46"/>
    <p:sldId id="306" r:id="rId47"/>
    <p:sldId id="307" r:id="rId48"/>
    <p:sldId id="289" r:id="rId49"/>
    <p:sldId id="296" r:id="rId50"/>
    <p:sldId id="297" r:id="rId51"/>
    <p:sldId id="290" r:id="rId52"/>
    <p:sldId id="298" r:id="rId53"/>
    <p:sldId id="299" r:id="rId54"/>
    <p:sldId id="291" r:id="rId55"/>
    <p:sldId id="300" r:id="rId56"/>
    <p:sldId id="301" r:id="rId57"/>
    <p:sldId id="292" r:id="rId58"/>
    <p:sldId id="293" r:id="rId59"/>
    <p:sldId id="294" r:id="rId60"/>
    <p:sldId id="295" r:id="rId61"/>
    <p:sldId id="302" r:id="rId62"/>
    <p:sldId id="303" r:id="rId63"/>
    <p:sldId id="308" r:id="rId64"/>
    <p:sldId id="309"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18" d="100"/>
          <a:sy n="118" d="100"/>
        </p:scale>
        <p:origin x="-1600" y="-4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63" Type="http://schemas.openxmlformats.org/officeDocument/2006/relationships/slide" Target="slides/slide52.xml"/><Relationship Id="rId64" Type="http://schemas.openxmlformats.org/officeDocument/2006/relationships/slide" Target="slides/slide53.xml"/><Relationship Id="rId65" Type="http://schemas.openxmlformats.org/officeDocument/2006/relationships/slide" Target="slides/slide54.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slide" Target="slides/slide41.xml"/><Relationship Id="rId53" Type="http://schemas.openxmlformats.org/officeDocument/2006/relationships/slide" Target="slides/slide42.xml"/><Relationship Id="rId54" Type="http://schemas.openxmlformats.org/officeDocument/2006/relationships/slide" Target="slides/slide43.xml"/><Relationship Id="rId55" Type="http://schemas.openxmlformats.org/officeDocument/2006/relationships/slide" Target="slides/slide44.xml"/><Relationship Id="rId56" Type="http://schemas.openxmlformats.org/officeDocument/2006/relationships/slide" Target="slides/slide45.xml"/><Relationship Id="rId57" Type="http://schemas.openxmlformats.org/officeDocument/2006/relationships/slide" Target="slides/slide46.xml"/><Relationship Id="rId58" Type="http://schemas.openxmlformats.org/officeDocument/2006/relationships/slide" Target="slides/slide47.xml"/><Relationship Id="rId59" Type="http://schemas.openxmlformats.org/officeDocument/2006/relationships/slide" Target="slides/slide48.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70" Type="http://schemas.openxmlformats.org/officeDocument/2006/relationships/tableStyles" Target="tableStyles.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60" Type="http://schemas.openxmlformats.org/officeDocument/2006/relationships/slide" Target="slides/slide49.xml"/><Relationship Id="rId61" Type="http://schemas.openxmlformats.org/officeDocument/2006/relationships/slide" Target="slides/slide50.xml"/><Relationship Id="rId62" Type="http://schemas.openxmlformats.org/officeDocument/2006/relationships/slide" Target="slides/slide5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4A76767-71E9-664D-BD39-DB9B052D3491}" type="datetimeFigureOut">
              <a:rPr lang="en-US" smtClean="0"/>
              <a:pPr/>
              <a:t>9/20/16</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9AB25614-C3C4-9845-B751-732F6482A57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16" name="Slide Number Placeholder 15"/>
          <p:cNvSpPr>
            <a:spLocks noGrp="1"/>
          </p:cNvSpPr>
          <p:nvPr>
            <p:ph type="sldNum" sz="quarter" idx="11"/>
          </p:nvPr>
        </p:nvSpPr>
        <p:spPr/>
        <p:txBody>
          <a:bodyPr/>
          <a:lstStyle/>
          <a:p>
            <a:fld id="{9AB25614-C3C4-9845-B751-732F6482A574}"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4A76767-71E9-664D-BD39-DB9B052D3491}" type="datetimeFigureOut">
              <a:rPr lang="en-US" smtClean="0"/>
              <a:pPr/>
              <a:t>9/20/16</a:t>
            </a:fld>
            <a:endParaRPr lang="en-US" dirty="0"/>
          </a:p>
        </p:txBody>
      </p:sp>
      <p:sp>
        <p:nvSpPr>
          <p:cNvPr id="15" name="Slide Number Placeholder 14"/>
          <p:cNvSpPr>
            <a:spLocks noGrp="1"/>
          </p:cNvSpPr>
          <p:nvPr>
            <p:ph type="sldNum" sz="quarter" idx="15"/>
          </p:nvPr>
        </p:nvSpPr>
        <p:spPr/>
        <p:txBody>
          <a:bodyPr/>
          <a:lstStyle>
            <a:lvl1pPr algn="ctr">
              <a:defRPr/>
            </a:lvl1pPr>
          </a:lstStyle>
          <a:p>
            <a:fld id="{9AB25614-C3C4-9845-B751-732F6482A574}"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AB25614-C3C4-9845-B751-732F6482A57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B25614-C3C4-9845-B751-732F6482A574}"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4A76767-71E9-664D-BD39-DB9B052D3491}" type="datetimeFigureOut">
              <a:rPr lang="en-US" smtClean="0"/>
              <a:pPr/>
              <a:t>9/20/16</a:t>
            </a:fld>
            <a:endParaRPr lang="en-US" dirty="0"/>
          </a:p>
        </p:txBody>
      </p:sp>
      <p:sp>
        <p:nvSpPr>
          <p:cNvPr id="9" name="Slide Number Placeholder 8"/>
          <p:cNvSpPr>
            <a:spLocks noGrp="1"/>
          </p:cNvSpPr>
          <p:nvPr>
            <p:ph type="sldNum" sz="quarter" idx="15"/>
          </p:nvPr>
        </p:nvSpPr>
        <p:spPr/>
        <p:txBody>
          <a:bodyPr/>
          <a:lstStyle/>
          <a:p>
            <a:fld id="{9AB25614-C3C4-9845-B751-732F6482A574}"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9" name="Slide Number Placeholder 8"/>
          <p:cNvSpPr>
            <a:spLocks noGrp="1"/>
          </p:cNvSpPr>
          <p:nvPr>
            <p:ph type="sldNum" sz="quarter" idx="11"/>
          </p:nvPr>
        </p:nvSpPr>
        <p:spPr/>
        <p:txBody>
          <a:bodyPr/>
          <a:lstStyle/>
          <a:p>
            <a:fld id="{9AB25614-C3C4-9845-B751-732F6482A57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lstStyle>
          <a:p>
            <a:r>
              <a:rPr kumimoji="0" lang="en-US" smtClean="0"/>
              <a:t>Click icon to add picture</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9AB25614-C3C4-9845-B751-732F6482A574}"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9AB25614-C3C4-9845-B751-732F6482A574}"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9AB25614-C3C4-9845-B751-732F6482A574}"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9AB25614-C3C4-9845-B751-732F6482A574}"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9AB25614-C3C4-9845-B751-732F6482A574}"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9" name="Slide Number Placeholder 8"/>
          <p:cNvSpPr>
            <a:spLocks noGrp="1"/>
          </p:cNvSpPr>
          <p:nvPr>
            <p:ph type="sldNum" sz="quarter" idx="11"/>
          </p:nvPr>
        </p:nvSpPr>
        <p:spPr/>
        <p:txBody>
          <a:bodyPr/>
          <a:lstStyle/>
          <a:p>
            <a:fld id="{9AB25614-C3C4-9845-B751-732F6482A57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8" name="Slide Number Placeholder 7"/>
          <p:cNvSpPr>
            <a:spLocks noGrp="1"/>
          </p:cNvSpPr>
          <p:nvPr>
            <p:ph type="sldNum" sz="quarter" idx="11"/>
          </p:nvPr>
        </p:nvSpPr>
        <p:spPr/>
        <p:txBody>
          <a:bodyPr/>
          <a:lstStyle/>
          <a:p>
            <a:fld id="{9AB25614-C3C4-9845-B751-732F6482A574}"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B25614-C3C4-9845-B751-732F6482A574}"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64A76767-71E9-664D-BD39-DB9B052D3491}" type="datetimeFigureOut">
              <a:rPr lang="en-US" smtClean="0"/>
              <a:pPr/>
              <a:t>9/20/16</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9AB25614-C3C4-9845-B751-732F6482A57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p>
            <a:fld id="{9AB25614-C3C4-9845-B751-732F6482A57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64A76767-71E9-664D-BD39-DB9B052D3491}" type="datetimeFigureOut">
              <a:rPr lang="en-US" smtClean="0"/>
              <a:pPr/>
              <a:t>9/20/16</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a:xfrm>
            <a:off x="457200" y="6556248"/>
            <a:ext cx="3657600" cy="228600"/>
          </a:xfrm>
        </p:spPr>
        <p:txBody>
          <a:bodyPr/>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9AB25614-C3C4-9845-B751-732F6482A574}"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8" name="Slide Number Placeholder 7"/>
          <p:cNvSpPr>
            <a:spLocks noGrp="1"/>
          </p:cNvSpPr>
          <p:nvPr>
            <p:ph type="sldNum" sz="quarter" idx="11"/>
          </p:nvPr>
        </p:nvSpPr>
        <p:spPr/>
        <p:txBody>
          <a:bodyPr/>
          <a:lstStyle/>
          <a:p>
            <a:fld id="{9AB25614-C3C4-9845-B751-732F6482A574}"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9AB25614-C3C4-9845-B751-732F6482A574}" type="slidenum">
              <a:rPr lang="en-US" smtClean="0"/>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64A76767-71E9-664D-BD39-DB9B052D3491}" type="datetimeFigureOut">
              <a:rPr lang="en-US" smtClean="0"/>
              <a:pPr/>
              <a:t>9/20/16</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9AB25614-C3C4-9845-B751-732F6482A574}" type="slidenum">
              <a:rPr lang="en-US" smtClean="0"/>
              <a:pPr/>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9AB25614-C3C4-9845-B751-732F6482A574}" type="slidenum">
              <a:rPr lang="en-US" smtClean="0"/>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B25614-C3C4-9845-B751-732F6482A574}" type="slidenum">
              <a:rPr lang="en-US" smtClean="0"/>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B25614-C3C4-9845-B751-732F6482A574}" type="slidenum">
              <a:rPr lang="en-US" smtClean="0"/>
              <a:pPr/>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B25614-C3C4-9845-B751-732F6482A574}"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25614-C3C4-9845-B751-732F6482A574}"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76767-71E9-664D-BD39-DB9B052D3491}"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25614-C3C4-9845-B751-732F6482A574}" type="slidenum">
              <a:rPr lang="en-US" smtClean="0"/>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6.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7.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76767-71E9-664D-BD39-DB9B052D3491}" type="datetimeFigureOut">
              <a:rPr lang="en-US" smtClean="0"/>
              <a:pPr/>
              <a:t>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25614-C3C4-9845-B751-732F6482A57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64A76767-71E9-664D-BD39-DB9B052D3491}" type="datetimeFigureOut">
              <a:rPr lang="en-US" smtClean="0"/>
              <a:pPr/>
              <a:t>9/20/16</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9AB25614-C3C4-9845-B751-732F6482A57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4A76767-71E9-664D-BD39-DB9B052D3491}" type="datetimeFigureOut">
              <a:rPr lang="en-US" smtClean="0"/>
              <a:pPr/>
              <a:t>9/20/16</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AB25614-C3C4-9845-B751-732F6482A574}"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lstStyle>
          <a:p>
            <a:fld id="{64A76767-71E9-664D-BD39-DB9B052D3491}" type="datetimeFigureOut">
              <a:rPr lang="en-US" smtClean="0"/>
              <a:pPr/>
              <a:t>9/20/16</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lstStyle>
          <a:p>
            <a:fld id="{9AB25614-C3C4-9845-B751-732F6482A57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4A76767-71E9-664D-BD39-DB9B052D3491}" type="datetimeFigureOut">
              <a:rPr lang="en-US" smtClean="0"/>
              <a:pPr/>
              <a:t>9/20/16</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AB25614-C3C4-9845-B751-732F6482A574}"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AB25614-C3C4-9845-B751-732F6482A57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4A76767-71E9-664D-BD39-DB9B052D3491}" type="datetimeFigureOut">
              <a:rPr lang="en-US" smtClean="0"/>
              <a:pPr/>
              <a:t>9/20/16</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4A76767-71E9-664D-BD39-DB9B052D3491}" type="datetimeFigureOut">
              <a:rPr lang="en-US" smtClean="0"/>
              <a:pPr/>
              <a:t>9/20/16</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AB25614-C3C4-9845-B751-732F6482A574}"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64A76767-71E9-664D-BD39-DB9B052D3491}" type="datetimeFigureOut">
              <a:rPr lang="en-US" smtClean="0"/>
              <a:pPr/>
              <a:t>9/20/16</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9AB25614-C3C4-9845-B751-732F6482A57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4A76767-71E9-664D-BD39-DB9B052D3491}" type="datetimeFigureOut">
              <a:rPr lang="en-US" smtClean="0"/>
              <a:pPr/>
              <a:t>9/20/16</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AB25614-C3C4-9845-B751-732F6482A57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4A76767-71E9-664D-BD39-DB9B052D3491}" type="datetimeFigureOut">
              <a:rPr lang="en-US" smtClean="0"/>
              <a:pPr/>
              <a:t>9/20/16</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AB25614-C3C4-9845-B751-732F6482A57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4A76767-71E9-664D-BD39-DB9B052D3491}" type="datetimeFigureOut">
              <a:rPr lang="en-US" smtClean="0"/>
              <a:pPr/>
              <a:t>9/20/16</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AB25614-C3C4-9845-B751-732F6482A574}"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image" Target="../media/image2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757896"/>
            <a:ext cx="7772400" cy="1744202"/>
          </a:xfrm>
        </p:spPr>
        <p:txBody>
          <a:bodyPr>
            <a:normAutofit fontScale="90000"/>
          </a:body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ln>
                  <a:solidFill>
                    <a:srgbClr val="000090"/>
                  </a:solidFill>
                </a:ln>
                <a:solidFill>
                  <a:srgbClr val="FFFF00"/>
                </a:solidFill>
                <a:effectLst>
                  <a:outerShdw blurRad="38100" dist="38100" dir="2700000" algn="tl">
                    <a:srgbClr val="000000">
                      <a:alpha val="43137"/>
                    </a:srgbClr>
                  </a:outerShdw>
                </a:effectLst>
              </a:rPr>
              <a:t>God’s People in Community</a:t>
            </a:r>
            <a:endParaRPr lang="en-US" b="1" dirty="0">
              <a:ln>
                <a:solidFill>
                  <a:srgbClr val="000090"/>
                </a:solidFill>
              </a:ln>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effectLst>
                  <a:outerShdw blurRad="38100" dist="38100" dir="2700000" algn="tl">
                    <a:srgbClr val="000000">
                      <a:alpha val="43137"/>
                    </a:srgbClr>
                  </a:outerShdw>
                </a:effectLst>
              </a:rPr>
              <a:t>Bill Perry</a:t>
            </a:r>
            <a:endParaRPr lang="en-US"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45960" y="2502098"/>
            <a:ext cx="4666430" cy="279985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Salvation</a:t>
            </a:r>
            <a:endParaRPr lang="en-US" dirty="0"/>
          </a:p>
        </p:txBody>
      </p:sp>
      <p:sp>
        <p:nvSpPr>
          <p:cNvPr id="4" name="Text Placeholder 3"/>
          <p:cNvSpPr>
            <a:spLocks noGrp="1"/>
          </p:cNvSpPr>
          <p:nvPr>
            <p:ph type="body" idx="1"/>
          </p:nvPr>
        </p:nvSpPr>
        <p:spPr/>
        <p:txBody>
          <a:bodyPr>
            <a:normAutofit/>
          </a:bodyPr>
          <a:lstStyle/>
          <a:p>
            <a:r>
              <a:rPr lang="en-US" sz="3000" dirty="0" smtClean="0"/>
              <a:t>John 14:16-18</a:t>
            </a:r>
            <a:endParaRPr lang="en-US" sz="3000" dirty="0"/>
          </a:p>
        </p:txBody>
      </p:sp>
      <p:sp>
        <p:nvSpPr>
          <p:cNvPr id="5" name="Text Placeholder 4"/>
          <p:cNvSpPr>
            <a:spLocks noGrp="1"/>
          </p:cNvSpPr>
          <p:nvPr>
            <p:ph type="body" sz="half" idx="3"/>
          </p:nvPr>
        </p:nvSpPr>
        <p:spPr/>
        <p:txBody>
          <a:bodyPr/>
          <a:lstStyle/>
          <a:p>
            <a:r>
              <a:rPr lang="en-US" sz="3000" dirty="0" smtClean="0"/>
              <a:t>Comment</a:t>
            </a:r>
            <a:endParaRPr lang="en-US" sz="3000" dirty="0"/>
          </a:p>
        </p:txBody>
      </p:sp>
      <p:sp>
        <p:nvSpPr>
          <p:cNvPr id="3" name="Content Placeholder 2"/>
          <p:cNvSpPr>
            <a:spLocks noGrp="1"/>
          </p:cNvSpPr>
          <p:nvPr>
            <p:ph sz="quarter" idx="2"/>
          </p:nvPr>
        </p:nvSpPr>
        <p:spPr/>
        <p:txBody>
          <a:bodyPr>
            <a:normAutofit fontScale="92500" lnSpcReduction="10000"/>
          </a:bodyPr>
          <a:lstStyle/>
          <a:p>
            <a:pPr>
              <a:buNone/>
            </a:pPr>
            <a:r>
              <a:rPr lang="en-US" dirty="0" smtClean="0"/>
              <a:t>Jesus: “And I will ask the Father, </a:t>
            </a:r>
          </a:p>
          <a:p>
            <a:pPr>
              <a:buNone/>
            </a:pPr>
            <a:r>
              <a:rPr lang="en-US" dirty="0" smtClean="0"/>
              <a:t>and he will give you another </a:t>
            </a:r>
          </a:p>
          <a:p>
            <a:pPr>
              <a:buNone/>
            </a:pPr>
            <a:r>
              <a:rPr lang="en-US" dirty="0" smtClean="0"/>
              <a:t>advocate to help you and be </a:t>
            </a:r>
            <a:r>
              <a:rPr lang="en-US" b="1" i="1" u="sng" dirty="0" smtClean="0"/>
              <a:t>with </a:t>
            </a:r>
          </a:p>
          <a:p>
            <a:pPr>
              <a:buNone/>
            </a:pPr>
            <a:r>
              <a:rPr lang="en-US" b="1" i="1" u="sng" dirty="0" smtClean="0"/>
              <a:t>you forever</a:t>
            </a:r>
            <a:r>
              <a:rPr lang="en-US" dirty="0" smtClean="0"/>
              <a:t>--the Spirit of truth. </a:t>
            </a:r>
          </a:p>
          <a:p>
            <a:pPr>
              <a:buNone/>
            </a:pPr>
            <a:r>
              <a:rPr lang="en-US" dirty="0" smtClean="0"/>
              <a:t>The world cannot accept him, </a:t>
            </a:r>
          </a:p>
          <a:p>
            <a:pPr>
              <a:buNone/>
            </a:pPr>
            <a:r>
              <a:rPr lang="en-US" dirty="0" smtClean="0"/>
              <a:t>because it neither sees him nor </a:t>
            </a:r>
          </a:p>
          <a:p>
            <a:pPr>
              <a:buNone/>
            </a:pPr>
            <a:r>
              <a:rPr lang="en-US" dirty="0" smtClean="0"/>
              <a:t>knows him. But you know him, </a:t>
            </a:r>
          </a:p>
          <a:p>
            <a:pPr>
              <a:buNone/>
            </a:pPr>
            <a:r>
              <a:rPr lang="en-US" dirty="0" smtClean="0"/>
              <a:t>for </a:t>
            </a:r>
            <a:r>
              <a:rPr lang="en-US" b="1" i="1" u="sng" dirty="0" smtClean="0"/>
              <a:t>he lives with you and will be </a:t>
            </a:r>
          </a:p>
          <a:p>
            <a:pPr>
              <a:buNone/>
            </a:pPr>
            <a:r>
              <a:rPr lang="en-US" b="1" i="1" u="sng" dirty="0" smtClean="0"/>
              <a:t>in you</a:t>
            </a:r>
            <a:r>
              <a:rPr lang="en-US" dirty="0" smtClean="0"/>
              <a:t>. I will not leave you as </a:t>
            </a:r>
          </a:p>
          <a:p>
            <a:pPr>
              <a:buNone/>
            </a:pPr>
            <a:r>
              <a:rPr lang="en-US" dirty="0" smtClean="0"/>
              <a:t>orphans; I will come to you.”</a:t>
            </a:r>
          </a:p>
        </p:txBody>
      </p:sp>
      <p:sp>
        <p:nvSpPr>
          <p:cNvPr id="6" name="Content Placeholder 5"/>
          <p:cNvSpPr>
            <a:spLocks noGrp="1"/>
          </p:cNvSpPr>
          <p:nvPr>
            <p:ph sz="quarter" idx="4"/>
          </p:nvPr>
        </p:nvSpPr>
        <p:spPr/>
        <p:txBody>
          <a:bodyPr/>
          <a:lstStyle/>
          <a:p>
            <a:pPr>
              <a:buNone/>
            </a:pPr>
            <a:r>
              <a:rPr lang="en-US" i="1" dirty="0" smtClean="0"/>
              <a:t>“Advocate” can mean helper, counselor and comforter.</a:t>
            </a:r>
          </a:p>
          <a:p>
            <a:pPr>
              <a:buNone/>
            </a:pPr>
            <a:r>
              <a:rPr lang="en-US" i="1" dirty="0" smtClean="0"/>
              <a:t>“Another” means one of the same or similar kind.</a:t>
            </a:r>
          </a:p>
          <a:p>
            <a:pPr>
              <a:buNone/>
            </a:pPr>
            <a:r>
              <a:rPr lang="en-US" i="1" dirty="0" smtClean="0"/>
              <a:t>“The Spirit of truth” is the Spirit of God who is like Jesus.</a:t>
            </a:r>
          </a:p>
          <a:p>
            <a:pPr>
              <a:buNone/>
            </a:pPr>
            <a:r>
              <a:rPr lang="en-US" i="1" dirty="0" smtClean="0"/>
              <a:t>God’s Spirit is with us and in us forever!</a:t>
            </a:r>
            <a:endParaRPr lang="en-US" i="1"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Spirit Brings Power</a:t>
            </a:r>
            <a:endParaRPr lang="en-US" dirty="0"/>
          </a:p>
        </p:txBody>
      </p:sp>
      <p:sp>
        <p:nvSpPr>
          <p:cNvPr id="8" name="Content Placeholder 7"/>
          <p:cNvSpPr>
            <a:spLocks noGrp="1"/>
          </p:cNvSpPr>
          <p:nvPr>
            <p:ph idx="1"/>
          </p:nvPr>
        </p:nvSpPr>
        <p:spPr/>
        <p:txBody>
          <a:bodyPr>
            <a:normAutofit/>
          </a:bodyPr>
          <a:lstStyle/>
          <a:p>
            <a:r>
              <a:rPr lang="en-US" sz="2800" dirty="0" smtClean="0"/>
              <a:t>“I pray that out of his glorious riches he may strengthen you with </a:t>
            </a:r>
            <a:r>
              <a:rPr lang="en-US" sz="2800" b="1" dirty="0" smtClean="0"/>
              <a:t>power through his Spirit </a:t>
            </a:r>
            <a:r>
              <a:rPr lang="en-US" sz="2800" dirty="0" smtClean="0"/>
              <a:t>in your inner being…” (Ephesians 3:16)</a:t>
            </a:r>
          </a:p>
          <a:p>
            <a:r>
              <a:rPr lang="en-US" sz="2800" dirty="0" smtClean="0"/>
              <a:t>“May the God of hope fill you with all joy and peace as you trust in him, so that you may overflow with hope by </a:t>
            </a:r>
            <a:r>
              <a:rPr lang="en-US" sz="2800" b="1" dirty="0" smtClean="0"/>
              <a:t>the power of the Holy Spirit</a:t>
            </a:r>
            <a:r>
              <a:rPr lang="en-US" sz="2800" dirty="0" smtClean="0"/>
              <a:t>.” (Romans 15:13)</a:t>
            </a:r>
          </a:p>
          <a:p>
            <a:r>
              <a:rPr lang="en-US" sz="2800" dirty="0" smtClean="0"/>
              <a:t>For the </a:t>
            </a:r>
            <a:r>
              <a:rPr lang="en-US" sz="2800" b="1" dirty="0" smtClean="0"/>
              <a:t>Spirit God gave us </a:t>
            </a:r>
            <a:r>
              <a:rPr lang="en-US" sz="2800" dirty="0" smtClean="0"/>
              <a:t>does not make us timid, but </a:t>
            </a:r>
            <a:r>
              <a:rPr lang="en-US" sz="2800" b="1" dirty="0" smtClean="0"/>
              <a:t>gives us power</a:t>
            </a:r>
            <a:r>
              <a:rPr lang="en-US" sz="2800" dirty="0" smtClean="0"/>
              <a:t>, love and self-discipline. (2 Tim 1:7)</a:t>
            </a:r>
            <a:endParaRPr lang="en-US" sz="3000"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Spirit Brings Power</a:t>
            </a:r>
            <a:endParaRPr lang="en-US" dirty="0"/>
          </a:p>
        </p:txBody>
      </p:sp>
      <p:sp>
        <p:nvSpPr>
          <p:cNvPr id="8" name="Content Placeholder 7"/>
          <p:cNvSpPr>
            <a:spLocks noGrp="1"/>
          </p:cNvSpPr>
          <p:nvPr>
            <p:ph idx="1"/>
          </p:nvPr>
        </p:nvSpPr>
        <p:spPr/>
        <p:txBody>
          <a:bodyPr>
            <a:normAutofit/>
          </a:bodyPr>
          <a:lstStyle/>
          <a:p>
            <a:r>
              <a:rPr lang="en-US" sz="2800" dirty="0" smtClean="0"/>
              <a:t>“But if the Spirit of him who raised Jesus from the dead dwells in you, he who raised Christ from the dead will also give life to your mortal bodies through his Spirit who dwells in you. Therefore, brethren, we are debtors—not to the flesh, to live according to the flesh. For if you live according to the flesh you will die; but if by the Spirit you put to death the deeds of the body, you will live.” (Romans 8:11-13)</a:t>
            </a:r>
            <a:endParaRPr lang="en-US" sz="3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Spirit Brings Power</a:t>
            </a:r>
            <a:endParaRPr lang="en-US" dirty="0"/>
          </a:p>
        </p:txBody>
      </p:sp>
      <p:sp>
        <p:nvSpPr>
          <p:cNvPr id="4" name="Text Placeholder 3"/>
          <p:cNvSpPr>
            <a:spLocks noGrp="1"/>
          </p:cNvSpPr>
          <p:nvPr>
            <p:ph type="body" idx="1"/>
          </p:nvPr>
        </p:nvSpPr>
        <p:spPr/>
        <p:txBody>
          <a:bodyPr>
            <a:normAutofit/>
          </a:bodyPr>
          <a:lstStyle/>
          <a:p>
            <a:r>
              <a:rPr lang="en-US" sz="3000" dirty="0" smtClean="0"/>
              <a:t>Romans 8:11-13</a:t>
            </a:r>
            <a:endParaRPr lang="en-US" sz="3000" dirty="0"/>
          </a:p>
        </p:txBody>
      </p:sp>
      <p:sp>
        <p:nvSpPr>
          <p:cNvPr id="8" name="Content Placeholder 7"/>
          <p:cNvSpPr>
            <a:spLocks noGrp="1"/>
          </p:cNvSpPr>
          <p:nvPr>
            <p:ph sz="half" idx="2"/>
          </p:nvPr>
        </p:nvSpPr>
        <p:spPr/>
        <p:txBody>
          <a:bodyPr>
            <a:normAutofit fontScale="70000" lnSpcReduction="20000"/>
          </a:bodyPr>
          <a:lstStyle/>
          <a:p>
            <a:pPr>
              <a:buNone/>
            </a:pPr>
            <a:r>
              <a:rPr lang="en-US" sz="2800" dirty="0" smtClean="0"/>
              <a:t>	“But if the Spirit of him who raised Jesus from the dead dwells in you, he who raised Christ from the dead will also give life to your mortal bodies through his Spirit who dwells in you. Therefore, brethren, we are debtors—not to the </a:t>
            </a:r>
            <a:r>
              <a:rPr lang="en-US" sz="2800" b="1" i="1" u="sng" dirty="0" smtClean="0"/>
              <a:t>flesh</a:t>
            </a:r>
            <a:r>
              <a:rPr lang="en-US" sz="2800" dirty="0" smtClean="0"/>
              <a:t>, to live according to the </a:t>
            </a:r>
            <a:r>
              <a:rPr lang="en-US" sz="2800" b="1" i="1" u="sng" dirty="0" smtClean="0"/>
              <a:t>flesh</a:t>
            </a:r>
            <a:r>
              <a:rPr lang="en-US" sz="2800" dirty="0" smtClean="0"/>
              <a:t>. For if you live according to the flesh you will die; but if by the Spirit you put to death the deeds of the body, you  will live.”</a:t>
            </a:r>
            <a:endParaRPr lang="en-US" sz="3000" dirty="0"/>
          </a:p>
        </p:txBody>
      </p:sp>
      <p:sp>
        <p:nvSpPr>
          <p:cNvPr id="5" name="Text Placeholder 4"/>
          <p:cNvSpPr>
            <a:spLocks noGrp="1"/>
          </p:cNvSpPr>
          <p:nvPr>
            <p:ph type="body" sz="quarter" idx="3"/>
          </p:nvPr>
        </p:nvSpPr>
        <p:spPr/>
        <p:txBody>
          <a:bodyPr>
            <a:normAutofit/>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endParaRPr lang="en-US" i="1" dirty="0" smtClean="0"/>
          </a:p>
          <a:p>
            <a:endParaRPr lang="en-US" i="1" dirty="0" smtClean="0"/>
          </a:p>
          <a:p>
            <a:endParaRPr lang="en-US" i="1" dirty="0" smtClean="0"/>
          </a:p>
          <a:p>
            <a:endParaRPr lang="en-US" i="1" dirty="0" smtClean="0"/>
          </a:p>
          <a:p>
            <a:r>
              <a:rPr lang="en-US" i="1" dirty="0" smtClean="0"/>
              <a:t>“Flesh” means the inside part of us that wants to disobey God.</a:t>
            </a:r>
            <a:endParaRPr lang="en-US" i="1"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Spirit Brings Power</a:t>
            </a:r>
            <a:endParaRPr lang="en-US" dirty="0"/>
          </a:p>
        </p:txBody>
      </p:sp>
      <p:sp>
        <p:nvSpPr>
          <p:cNvPr id="4" name="Text Placeholder 3"/>
          <p:cNvSpPr>
            <a:spLocks noGrp="1"/>
          </p:cNvSpPr>
          <p:nvPr>
            <p:ph type="body" idx="1"/>
          </p:nvPr>
        </p:nvSpPr>
        <p:spPr/>
        <p:txBody>
          <a:bodyPr>
            <a:normAutofit/>
          </a:bodyPr>
          <a:lstStyle/>
          <a:p>
            <a:r>
              <a:rPr lang="en-US" sz="3000" dirty="0" smtClean="0"/>
              <a:t>Romans 8:11-13</a:t>
            </a:r>
            <a:endParaRPr lang="en-US" sz="3000" dirty="0"/>
          </a:p>
        </p:txBody>
      </p:sp>
      <p:sp>
        <p:nvSpPr>
          <p:cNvPr id="8" name="Content Placeholder 7"/>
          <p:cNvSpPr>
            <a:spLocks noGrp="1"/>
          </p:cNvSpPr>
          <p:nvPr>
            <p:ph sz="half" idx="2"/>
          </p:nvPr>
        </p:nvSpPr>
        <p:spPr/>
        <p:txBody>
          <a:bodyPr>
            <a:normAutofit fontScale="70000" lnSpcReduction="20000"/>
          </a:bodyPr>
          <a:lstStyle/>
          <a:p>
            <a:pPr>
              <a:buNone/>
            </a:pPr>
            <a:r>
              <a:rPr lang="en-US" sz="2800" dirty="0" smtClean="0"/>
              <a:t>	“But if the Spirit of him who raised Jesus from the dead dwells in you, he who raised Christ from the dead will also give life to your mortal bodies through his Spirit who dwells in you. Therefore, brethren, we are debtors—not to the flesh, to live according to the flesh. For if you live according to the flesh you will die; but if by the Spirit you put to death the </a:t>
            </a:r>
            <a:r>
              <a:rPr lang="en-US" sz="2800" b="1" i="1" u="sng" dirty="0" smtClean="0"/>
              <a:t>deeds of the body</a:t>
            </a:r>
            <a:r>
              <a:rPr lang="en-US" sz="2800" dirty="0" smtClean="0"/>
              <a:t>, you will live.”</a:t>
            </a:r>
            <a:endParaRPr lang="en-US" sz="3000" dirty="0"/>
          </a:p>
        </p:txBody>
      </p:sp>
      <p:sp>
        <p:nvSpPr>
          <p:cNvPr id="5" name="Text Placeholder 4"/>
          <p:cNvSpPr>
            <a:spLocks noGrp="1"/>
          </p:cNvSpPr>
          <p:nvPr>
            <p:ph type="body" sz="quarter" idx="3"/>
          </p:nvPr>
        </p:nvSpPr>
        <p:spPr/>
        <p:txBody>
          <a:bodyPr>
            <a:normAutofit/>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endParaRPr lang="en-US" i="1" dirty="0" smtClean="0"/>
          </a:p>
          <a:p>
            <a:endParaRPr lang="en-US" i="1" dirty="0" smtClean="0"/>
          </a:p>
          <a:p>
            <a:endParaRPr lang="en-US" i="1" dirty="0" smtClean="0"/>
          </a:p>
          <a:p>
            <a:endParaRPr lang="en-US" i="1" dirty="0" smtClean="0"/>
          </a:p>
          <a:p>
            <a:endParaRPr lang="en-US" i="1" dirty="0" smtClean="0"/>
          </a:p>
          <a:p>
            <a:r>
              <a:rPr lang="en-US" i="1" dirty="0" smtClean="0"/>
              <a:t>“Deeds of the body” are   the thoughts, words and  actions that go against God’s ways.</a:t>
            </a:r>
            <a:endParaRPr lang="en-US" i="1"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Spirit Brings Power</a:t>
            </a:r>
            <a:endParaRPr lang="en-US" dirty="0"/>
          </a:p>
        </p:txBody>
      </p:sp>
      <p:sp>
        <p:nvSpPr>
          <p:cNvPr id="4" name="Text Placeholder 3"/>
          <p:cNvSpPr>
            <a:spLocks noGrp="1"/>
          </p:cNvSpPr>
          <p:nvPr>
            <p:ph type="body" idx="1"/>
          </p:nvPr>
        </p:nvSpPr>
        <p:spPr/>
        <p:txBody>
          <a:bodyPr>
            <a:normAutofit/>
          </a:bodyPr>
          <a:lstStyle/>
          <a:p>
            <a:r>
              <a:rPr lang="en-US" sz="3000" dirty="0" smtClean="0"/>
              <a:t>Romans 8:11-13</a:t>
            </a:r>
            <a:endParaRPr lang="en-US" sz="3000" dirty="0"/>
          </a:p>
        </p:txBody>
      </p:sp>
      <p:sp>
        <p:nvSpPr>
          <p:cNvPr id="8" name="Content Placeholder 7"/>
          <p:cNvSpPr>
            <a:spLocks noGrp="1"/>
          </p:cNvSpPr>
          <p:nvPr>
            <p:ph sz="half" idx="2"/>
          </p:nvPr>
        </p:nvSpPr>
        <p:spPr/>
        <p:txBody>
          <a:bodyPr>
            <a:normAutofit fontScale="70000" lnSpcReduction="20000"/>
          </a:bodyPr>
          <a:lstStyle/>
          <a:p>
            <a:pPr>
              <a:buNone/>
            </a:pPr>
            <a:r>
              <a:rPr lang="en-US" sz="2800" dirty="0" smtClean="0"/>
              <a:t>	“But if the Spirit of him who raised Jesus from the dead dwells in you, he who raised Christ from the dead will also give life to your mortal bodies through his Spirit who dwells in you. Therefore, brethren, we are debtors—not to the flesh, to live according to the flesh. For if you live according to the flesh you will die; but if </a:t>
            </a:r>
            <a:r>
              <a:rPr lang="en-US" sz="2800" b="1" i="1" u="sng" dirty="0" smtClean="0"/>
              <a:t>by the Spirit you put to death </a:t>
            </a:r>
            <a:r>
              <a:rPr lang="en-US" sz="2800" dirty="0" smtClean="0"/>
              <a:t>the deeds of the body, you  will live.” </a:t>
            </a:r>
            <a:endParaRPr lang="en-US" sz="3000" dirty="0"/>
          </a:p>
        </p:txBody>
      </p:sp>
      <p:sp>
        <p:nvSpPr>
          <p:cNvPr id="5" name="Text Placeholder 4"/>
          <p:cNvSpPr>
            <a:spLocks noGrp="1"/>
          </p:cNvSpPr>
          <p:nvPr>
            <p:ph type="body" sz="quarter" idx="3"/>
          </p:nvPr>
        </p:nvSpPr>
        <p:spPr/>
        <p:txBody>
          <a:bodyPr>
            <a:normAutofit/>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i="1" dirty="0" smtClean="0"/>
          </a:p>
          <a:p>
            <a:endParaRPr lang="en-US" i="1" dirty="0" smtClean="0"/>
          </a:p>
          <a:p>
            <a:r>
              <a:rPr lang="en-US" i="1" dirty="0" smtClean="0"/>
              <a:t>It is by the power of the Spirit that we can keep ourselves from doing evil.</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effectLst/>
              </a:rPr>
              <a:t>The Spirit Teaches Us</a:t>
            </a:r>
            <a:endParaRPr lang="en-US" dirty="0">
              <a:effectLst/>
            </a:endParaRPr>
          </a:p>
        </p:txBody>
      </p:sp>
      <p:sp>
        <p:nvSpPr>
          <p:cNvPr id="8" name="Content Placeholder 7"/>
          <p:cNvSpPr>
            <a:spLocks noGrp="1"/>
          </p:cNvSpPr>
          <p:nvPr>
            <p:ph idx="1"/>
          </p:nvPr>
        </p:nvSpPr>
        <p:spPr/>
        <p:txBody>
          <a:bodyPr/>
          <a:lstStyle/>
          <a:p>
            <a:endParaRPr lang="en-US" dirty="0" smtClean="0"/>
          </a:p>
          <a:p>
            <a:pPr algn="ctr">
              <a:buNone/>
            </a:pPr>
            <a:r>
              <a:rPr lang="en-US" dirty="0" smtClean="0"/>
              <a:t>Jesus: “But the Advocate, the Holy Spirit, </a:t>
            </a:r>
          </a:p>
          <a:p>
            <a:pPr algn="ctr">
              <a:buNone/>
            </a:pPr>
            <a:r>
              <a:rPr lang="en-US" dirty="0" smtClean="0"/>
              <a:t>whom the Father will send in my name, will </a:t>
            </a:r>
          </a:p>
          <a:p>
            <a:pPr algn="ctr">
              <a:buNone/>
            </a:pPr>
            <a:r>
              <a:rPr lang="en-US" b="1" dirty="0" smtClean="0"/>
              <a:t>teach you all things </a:t>
            </a:r>
            <a:r>
              <a:rPr lang="en-US" dirty="0" smtClean="0"/>
              <a:t>and will </a:t>
            </a:r>
            <a:r>
              <a:rPr lang="en-US" b="1" dirty="0" smtClean="0"/>
              <a:t>remind you </a:t>
            </a:r>
          </a:p>
          <a:p>
            <a:pPr algn="ctr">
              <a:buNone/>
            </a:pPr>
            <a:r>
              <a:rPr lang="en-US" dirty="0" smtClean="0"/>
              <a:t>of everything I have said to you.” </a:t>
            </a:r>
          </a:p>
          <a:p>
            <a:pPr algn="ctr">
              <a:buNone/>
            </a:pPr>
            <a:r>
              <a:rPr lang="en-US" dirty="0" smtClean="0"/>
              <a:t>(John 14:26)</a:t>
            </a:r>
            <a:endParaRPr lang="en-US" dirty="0"/>
          </a:p>
        </p:txBody>
      </p:sp>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effectLst/>
              </a:rPr>
              <a:t>The Spirit Teaches Us</a:t>
            </a:r>
            <a:endParaRPr lang="en-US" dirty="0">
              <a:effectLst/>
            </a:endParaRPr>
          </a:p>
        </p:txBody>
      </p:sp>
      <p:sp>
        <p:nvSpPr>
          <p:cNvPr id="8" name="Content Placeholder 7"/>
          <p:cNvSpPr>
            <a:spLocks noGrp="1"/>
          </p:cNvSpPr>
          <p:nvPr>
            <p:ph idx="1"/>
          </p:nvPr>
        </p:nvSpPr>
        <p:spPr>
          <a:xfrm>
            <a:off x="392463" y="1948158"/>
            <a:ext cx="8229600" cy="4525963"/>
          </a:xfrm>
        </p:spPr>
        <p:txBody>
          <a:bodyPr/>
          <a:lstStyle/>
          <a:p>
            <a:pPr algn="ctr">
              <a:buNone/>
            </a:pPr>
            <a:r>
              <a:rPr lang="en-US" dirty="0" smtClean="0"/>
              <a:t>As for you, the </a:t>
            </a:r>
            <a:r>
              <a:rPr lang="en-US" b="1" dirty="0" smtClean="0"/>
              <a:t>anointing </a:t>
            </a:r>
            <a:r>
              <a:rPr lang="en-US" dirty="0" smtClean="0"/>
              <a:t>[of the Spirit] you </a:t>
            </a:r>
          </a:p>
          <a:p>
            <a:pPr algn="ctr">
              <a:buNone/>
            </a:pPr>
            <a:r>
              <a:rPr lang="en-US" dirty="0" smtClean="0"/>
              <a:t>received from him remains in you, and you </a:t>
            </a:r>
          </a:p>
          <a:p>
            <a:pPr algn="ctr">
              <a:buNone/>
            </a:pPr>
            <a:r>
              <a:rPr lang="en-US" dirty="0" smtClean="0"/>
              <a:t>do not need anyone to teach you. But as </a:t>
            </a:r>
            <a:r>
              <a:rPr lang="en-US" b="1" dirty="0" smtClean="0"/>
              <a:t>his </a:t>
            </a:r>
          </a:p>
          <a:p>
            <a:pPr algn="ctr">
              <a:buNone/>
            </a:pPr>
            <a:r>
              <a:rPr lang="en-US" b="1" dirty="0" smtClean="0"/>
              <a:t>anointing teaches you</a:t>
            </a:r>
            <a:r>
              <a:rPr lang="en-US" dirty="0" smtClean="0"/>
              <a:t> about all things and </a:t>
            </a:r>
          </a:p>
          <a:p>
            <a:pPr algn="ctr">
              <a:buNone/>
            </a:pPr>
            <a:r>
              <a:rPr lang="en-US" dirty="0" smtClean="0"/>
              <a:t>as that anointing is real, not counterfeit—</a:t>
            </a:r>
          </a:p>
          <a:p>
            <a:pPr algn="ctr">
              <a:buNone/>
            </a:pPr>
            <a:r>
              <a:rPr lang="en-US" dirty="0" smtClean="0"/>
              <a:t>just as </a:t>
            </a:r>
            <a:r>
              <a:rPr lang="en-US" b="1" dirty="0" smtClean="0"/>
              <a:t>it has taught you</a:t>
            </a:r>
            <a:r>
              <a:rPr lang="en-US" dirty="0" smtClean="0"/>
              <a:t>, remain in him.</a:t>
            </a:r>
          </a:p>
          <a:p>
            <a:pPr algn="ctr">
              <a:buNone/>
            </a:pPr>
            <a:r>
              <a:rPr lang="en-US" dirty="0" smtClean="0"/>
              <a:t>(1 John 2:27)</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effectLst>
                  <a:outerShdw blurRad="38100" dist="38100" dir="2700000" algn="tl">
                    <a:srgbClr val="000000">
                      <a:alpha val="43137"/>
                    </a:srgbClr>
                  </a:outerShdw>
                </a:effectLst>
              </a:rPr>
              <a:t>The Spirit Brings Fruit</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p:txBody>
          <a:bodyPr/>
          <a:lstStyle/>
          <a:p>
            <a:endParaRPr lang="en-US" dirty="0" smtClean="0"/>
          </a:p>
          <a:p>
            <a:pPr algn="ctr">
              <a:buNone/>
            </a:pPr>
            <a:r>
              <a:rPr lang="en-US" dirty="0" smtClean="0"/>
              <a:t>“But the </a:t>
            </a:r>
            <a:r>
              <a:rPr lang="en-US" b="1" dirty="0" smtClean="0"/>
              <a:t>fruit of the Spirit </a:t>
            </a:r>
            <a:r>
              <a:rPr lang="en-US" dirty="0" smtClean="0"/>
              <a:t>is love, joy, </a:t>
            </a:r>
          </a:p>
          <a:p>
            <a:pPr algn="ctr">
              <a:buNone/>
            </a:pPr>
            <a:r>
              <a:rPr lang="en-US" dirty="0" smtClean="0"/>
              <a:t>peace, forbearance, kindness, goodness, </a:t>
            </a:r>
          </a:p>
          <a:p>
            <a:pPr algn="ctr">
              <a:buNone/>
            </a:pPr>
            <a:r>
              <a:rPr lang="en-US" dirty="0" smtClean="0"/>
              <a:t>faithfulness, gentleness and self-control. </a:t>
            </a:r>
          </a:p>
          <a:p>
            <a:pPr algn="ctr">
              <a:buNone/>
            </a:pPr>
            <a:r>
              <a:rPr lang="en-US" dirty="0" smtClean="0"/>
              <a:t>Against such things there is no law.”</a:t>
            </a:r>
          </a:p>
          <a:p>
            <a:pPr algn="ctr">
              <a:buNone/>
            </a:pPr>
            <a:r>
              <a:rPr lang="en-US" dirty="0" smtClean="0"/>
              <a:t>(Galatians 5:22-23)</a:t>
            </a:r>
            <a:endParaRPr lang="en-US" dirty="0"/>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Spirit Brings Gifts</a:t>
            </a:r>
            <a:endParaRPr lang="en-US" dirty="0"/>
          </a:p>
        </p:txBody>
      </p:sp>
      <p:sp>
        <p:nvSpPr>
          <p:cNvPr id="8" name="Content Placeholder 7"/>
          <p:cNvSpPr>
            <a:spLocks noGrp="1"/>
          </p:cNvSpPr>
          <p:nvPr>
            <p:ph sz="quarter" idx="13"/>
          </p:nvPr>
        </p:nvSpPr>
        <p:spPr>
          <a:xfrm>
            <a:off x="457200" y="1600200"/>
            <a:ext cx="8229600" cy="4708253"/>
          </a:xfrm>
        </p:spPr>
        <p:txBody>
          <a:bodyPr>
            <a:normAutofit/>
          </a:bodyPr>
          <a:lstStyle/>
          <a:p>
            <a:pPr algn="ctr">
              <a:buNone/>
            </a:pPr>
            <a:r>
              <a:rPr lang="en-US" sz="2000" dirty="0" smtClean="0"/>
              <a:t>“Now about the gifts of the Spirit, brothers and </a:t>
            </a:r>
          </a:p>
          <a:p>
            <a:pPr algn="ctr">
              <a:buNone/>
            </a:pPr>
            <a:r>
              <a:rPr lang="en-US" sz="2000" dirty="0" smtClean="0"/>
              <a:t>sisters, I do not want you to be uninformed… </a:t>
            </a:r>
          </a:p>
          <a:p>
            <a:pPr algn="ctr">
              <a:buNone/>
            </a:pPr>
            <a:r>
              <a:rPr lang="en-US" sz="2000" dirty="0" smtClean="0"/>
              <a:t>There are different kinds of gifts, but the same </a:t>
            </a:r>
          </a:p>
          <a:p>
            <a:pPr algn="ctr">
              <a:buNone/>
            </a:pPr>
            <a:r>
              <a:rPr lang="en-US" sz="2000" dirty="0" smtClean="0"/>
              <a:t>Spirit distributes them… Now to each one the </a:t>
            </a:r>
          </a:p>
          <a:p>
            <a:pPr algn="ctr">
              <a:buNone/>
            </a:pPr>
            <a:r>
              <a:rPr lang="en-US" sz="2000" dirty="0" smtClean="0"/>
              <a:t>manifestation of the Spirit is given for the </a:t>
            </a:r>
          </a:p>
          <a:p>
            <a:pPr algn="ctr">
              <a:buNone/>
            </a:pPr>
            <a:r>
              <a:rPr lang="en-US" sz="2000" dirty="0" smtClean="0"/>
              <a:t>common good… All these are the work of one </a:t>
            </a:r>
          </a:p>
          <a:p>
            <a:pPr algn="ctr">
              <a:buNone/>
            </a:pPr>
            <a:r>
              <a:rPr lang="en-US" sz="2000" dirty="0" smtClean="0"/>
              <a:t>and the same Spirit, and he distributes them </a:t>
            </a:r>
          </a:p>
          <a:p>
            <a:pPr algn="ctr">
              <a:buNone/>
            </a:pPr>
            <a:r>
              <a:rPr lang="en-US" sz="2000" dirty="0" smtClean="0"/>
              <a:t>to each one, just as he determines.” </a:t>
            </a:r>
          </a:p>
          <a:p>
            <a:pPr algn="ctr">
              <a:buNone/>
            </a:pPr>
            <a:r>
              <a:rPr lang="en-US" sz="2000" dirty="0" smtClean="0"/>
              <a:t>(I Corinthians 12:1, 4, 7, 11)</a:t>
            </a:r>
            <a:endParaRPr lang="en-US" sz="2000" dirty="0"/>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Salvation</a:t>
            </a:r>
            <a:endParaRPr lang="en-US" dirty="0"/>
          </a:p>
        </p:txBody>
      </p:sp>
      <p:sp>
        <p:nvSpPr>
          <p:cNvPr id="3" name="Content Placeholder 2"/>
          <p:cNvSpPr>
            <a:spLocks noGrp="1"/>
          </p:cNvSpPr>
          <p:nvPr>
            <p:ph idx="1"/>
          </p:nvPr>
        </p:nvSpPr>
        <p:spPr/>
        <p:txBody>
          <a:bodyPr/>
          <a:lstStyle/>
          <a:p>
            <a:pPr algn="ctr">
              <a:buNone/>
            </a:pPr>
            <a:r>
              <a:rPr lang="en-US" dirty="0" smtClean="0"/>
              <a:t>Jesus: “I tell you the truth, whoever hears my </a:t>
            </a:r>
          </a:p>
          <a:p>
            <a:pPr algn="ctr">
              <a:buNone/>
            </a:pPr>
            <a:r>
              <a:rPr lang="en-US" dirty="0" smtClean="0"/>
              <a:t>word and </a:t>
            </a:r>
            <a:r>
              <a:rPr lang="en-US" b="1" dirty="0" smtClean="0"/>
              <a:t>believes him who sent me </a:t>
            </a:r>
            <a:r>
              <a:rPr lang="en-US" dirty="0" smtClean="0"/>
              <a:t>has </a:t>
            </a:r>
          </a:p>
          <a:p>
            <a:pPr algn="ctr">
              <a:buNone/>
            </a:pPr>
            <a:r>
              <a:rPr lang="en-US" dirty="0" smtClean="0"/>
              <a:t>eternal life and will not be condemned; </a:t>
            </a:r>
          </a:p>
          <a:p>
            <a:pPr algn="ctr">
              <a:buNone/>
            </a:pPr>
            <a:r>
              <a:rPr lang="en-US" dirty="0" smtClean="0"/>
              <a:t>he has crossed over from death to life.”   </a:t>
            </a:r>
          </a:p>
          <a:p>
            <a:pPr algn="ctr">
              <a:buNone/>
            </a:pPr>
            <a:r>
              <a:rPr lang="en-US" dirty="0" smtClean="0"/>
              <a:t>(John 5:24)</a:t>
            </a:r>
            <a:endParaRPr lang="en-US" dirty="0"/>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r>
              <a:rPr lang="en-US" i="1" dirty="0" smtClean="0"/>
              <a:t>These “gifts” are skills  and/or abilities that God gives to each believer. </a:t>
            </a:r>
            <a:endParaRPr lang="en-US" i="1" dirty="0"/>
          </a:p>
        </p:txBody>
      </p:sp>
      <p:sp>
        <p:nvSpPr>
          <p:cNvPr id="8" name="Content Placeholder 7"/>
          <p:cNvSpPr>
            <a:spLocks noGrp="1"/>
          </p:cNvSpPr>
          <p:nvPr>
            <p:ph sz="quarter" idx="13"/>
          </p:nvPr>
        </p:nvSpPr>
        <p:spPr/>
        <p:txBody>
          <a:bodyPr>
            <a:normAutofit fontScale="92500" lnSpcReduction="10000"/>
          </a:bodyPr>
          <a:lstStyle/>
          <a:p>
            <a:pPr>
              <a:buNone/>
            </a:pPr>
            <a:r>
              <a:rPr lang="en-US" dirty="0" smtClean="0"/>
              <a:t>“Now about the </a:t>
            </a:r>
            <a:r>
              <a:rPr lang="en-US" b="1" i="1" u="sng" dirty="0" smtClean="0"/>
              <a:t>gifts</a:t>
            </a:r>
            <a:r>
              <a:rPr lang="en-US" b="1" i="1" dirty="0" smtClean="0"/>
              <a:t> </a:t>
            </a:r>
            <a:r>
              <a:rPr lang="en-US" dirty="0" smtClean="0"/>
              <a:t>of the Spirit, </a:t>
            </a:r>
          </a:p>
          <a:p>
            <a:pPr>
              <a:buNone/>
            </a:pPr>
            <a:r>
              <a:rPr lang="en-US" dirty="0" smtClean="0"/>
              <a:t>brothers and sisters, I do not want </a:t>
            </a:r>
          </a:p>
          <a:p>
            <a:pPr>
              <a:buNone/>
            </a:pPr>
            <a:r>
              <a:rPr lang="en-US" dirty="0" smtClean="0"/>
              <a:t>you to be uninformed… There are </a:t>
            </a:r>
          </a:p>
          <a:p>
            <a:pPr>
              <a:buNone/>
            </a:pPr>
            <a:r>
              <a:rPr lang="en-US" dirty="0" smtClean="0"/>
              <a:t>different kinds of </a:t>
            </a:r>
            <a:r>
              <a:rPr lang="en-US" b="1" i="1" u="sng" dirty="0" smtClean="0"/>
              <a:t>gifts</a:t>
            </a:r>
            <a:r>
              <a:rPr lang="en-US" dirty="0" smtClean="0"/>
              <a:t>, but the same </a:t>
            </a:r>
          </a:p>
          <a:p>
            <a:pPr>
              <a:buNone/>
            </a:pPr>
            <a:r>
              <a:rPr lang="en-US" dirty="0" smtClean="0"/>
              <a:t>Spirit distributes them… Now to each </a:t>
            </a:r>
          </a:p>
          <a:p>
            <a:pPr>
              <a:buNone/>
            </a:pPr>
            <a:r>
              <a:rPr lang="en-US" dirty="0" smtClean="0"/>
              <a:t>one the manifestation of the Spirit is </a:t>
            </a:r>
          </a:p>
          <a:p>
            <a:pPr>
              <a:buNone/>
            </a:pPr>
            <a:r>
              <a:rPr lang="en-US" dirty="0" smtClean="0"/>
              <a:t>given for the common good… All </a:t>
            </a:r>
          </a:p>
          <a:p>
            <a:pPr>
              <a:buNone/>
            </a:pPr>
            <a:r>
              <a:rPr lang="en-US" dirty="0" smtClean="0"/>
              <a:t>these are the work of one and the </a:t>
            </a:r>
          </a:p>
          <a:p>
            <a:pPr>
              <a:buNone/>
            </a:pPr>
            <a:r>
              <a:rPr lang="en-US" dirty="0" smtClean="0"/>
              <a:t>same Spirit, and he distributes them </a:t>
            </a:r>
          </a:p>
          <a:p>
            <a:pPr>
              <a:buNone/>
            </a:pPr>
            <a:r>
              <a:rPr lang="en-US" dirty="0" smtClean="0"/>
              <a:t>to each one, just as he determines.” </a:t>
            </a:r>
          </a:p>
        </p:txBody>
      </p:sp>
      <p:sp>
        <p:nvSpPr>
          <p:cNvPr id="7" name="Title 6"/>
          <p:cNvSpPr>
            <a:spLocks noGrp="1"/>
          </p:cNvSpPr>
          <p:nvPr>
            <p:ph type="title"/>
          </p:nvPr>
        </p:nvSpPr>
        <p:spPr/>
        <p:txBody>
          <a:bodyPr/>
          <a:lstStyle/>
          <a:p>
            <a:r>
              <a:rPr lang="en-US" dirty="0" smtClean="0"/>
              <a:t>The Spirit Brings Gifts</a:t>
            </a:r>
            <a:endParaRPr lang="en-US" dirty="0"/>
          </a:p>
        </p:txBody>
      </p:sp>
      <p:sp>
        <p:nvSpPr>
          <p:cNvPr id="4" name="Text Placeholder 3"/>
          <p:cNvSpPr>
            <a:spLocks noGrp="1"/>
          </p:cNvSpPr>
          <p:nvPr>
            <p:ph type="body" idx="1"/>
          </p:nvPr>
        </p:nvSpPr>
        <p:spPr/>
        <p:txBody>
          <a:bodyPr>
            <a:normAutofit/>
          </a:bodyPr>
          <a:lstStyle/>
          <a:p>
            <a:r>
              <a:rPr lang="en-US" sz="2800" dirty="0" smtClean="0"/>
              <a:t>I Corinthians 12:1, 4, 7, 11</a:t>
            </a:r>
            <a:endParaRPr lang="en-US" sz="2800"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endParaRPr lang="en-US" i="1" dirty="0" smtClean="0"/>
          </a:p>
          <a:p>
            <a:endParaRPr lang="en-US" i="1" dirty="0"/>
          </a:p>
          <a:p>
            <a:r>
              <a:rPr lang="en-US" i="1" dirty="0" smtClean="0"/>
              <a:t>These “gifts” have different functions, but all are equal and necessary. </a:t>
            </a:r>
            <a:endParaRPr lang="en-US" i="1" dirty="0"/>
          </a:p>
        </p:txBody>
      </p:sp>
      <p:sp>
        <p:nvSpPr>
          <p:cNvPr id="8" name="Content Placeholder 7"/>
          <p:cNvSpPr>
            <a:spLocks noGrp="1"/>
          </p:cNvSpPr>
          <p:nvPr>
            <p:ph sz="quarter" idx="13"/>
          </p:nvPr>
        </p:nvSpPr>
        <p:spPr/>
        <p:txBody>
          <a:bodyPr>
            <a:normAutofit fontScale="92500" lnSpcReduction="10000"/>
          </a:bodyPr>
          <a:lstStyle/>
          <a:p>
            <a:pPr>
              <a:buNone/>
            </a:pPr>
            <a:r>
              <a:rPr lang="en-US" dirty="0" smtClean="0"/>
              <a:t>“Now about the gifts of the Spirit, </a:t>
            </a:r>
          </a:p>
          <a:p>
            <a:pPr>
              <a:buNone/>
            </a:pPr>
            <a:r>
              <a:rPr lang="en-US" dirty="0" smtClean="0"/>
              <a:t>brothers and sisters, I do not want </a:t>
            </a:r>
          </a:p>
          <a:p>
            <a:pPr>
              <a:buNone/>
            </a:pPr>
            <a:r>
              <a:rPr lang="en-US" dirty="0" smtClean="0"/>
              <a:t>you to be uninformed… There are </a:t>
            </a:r>
          </a:p>
          <a:p>
            <a:pPr>
              <a:buNone/>
            </a:pPr>
            <a:r>
              <a:rPr lang="en-US" b="1" i="1" u="sng" dirty="0" smtClean="0"/>
              <a:t>different kinds</a:t>
            </a:r>
            <a:r>
              <a:rPr lang="en-US" i="1" dirty="0" smtClean="0"/>
              <a:t> </a:t>
            </a:r>
            <a:r>
              <a:rPr lang="en-US" dirty="0" smtClean="0"/>
              <a:t>of gifts, but the same </a:t>
            </a:r>
          </a:p>
          <a:p>
            <a:pPr>
              <a:buNone/>
            </a:pPr>
            <a:r>
              <a:rPr lang="en-US" dirty="0" smtClean="0"/>
              <a:t>Spirit distributes them… Now to each </a:t>
            </a:r>
          </a:p>
          <a:p>
            <a:pPr>
              <a:buNone/>
            </a:pPr>
            <a:r>
              <a:rPr lang="en-US" dirty="0" smtClean="0"/>
              <a:t>one the manifestation of the Spirit is </a:t>
            </a:r>
          </a:p>
          <a:p>
            <a:pPr>
              <a:buNone/>
            </a:pPr>
            <a:r>
              <a:rPr lang="en-US" dirty="0" smtClean="0"/>
              <a:t>given for the common good… All </a:t>
            </a:r>
          </a:p>
          <a:p>
            <a:pPr>
              <a:buNone/>
            </a:pPr>
            <a:r>
              <a:rPr lang="en-US" dirty="0" smtClean="0"/>
              <a:t>these are the work of one and the </a:t>
            </a:r>
          </a:p>
          <a:p>
            <a:pPr>
              <a:buNone/>
            </a:pPr>
            <a:r>
              <a:rPr lang="en-US" dirty="0" smtClean="0"/>
              <a:t>same Spirit, and he distributes them </a:t>
            </a:r>
          </a:p>
          <a:p>
            <a:pPr>
              <a:buNone/>
            </a:pPr>
            <a:r>
              <a:rPr lang="en-US" dirty="0" smtClean="0"/>
              <a:t>to each one, just as he determines.” </a:t>
            </a:r>
          </a:p>
        </p:txBody>
      </p:sp>
      <p:sp>
        <p:nvSpPr>
          <p:cNvPr id="7" name="Title 6"/>
          <p:cNvSpPr>
            <a:spLocks noGrp="1"/>
          </p:cNvSpPr>
          <p:nvPr>
            <p:ph type="title"/>
          </p:nvPr>
        </p:nvSpPr>
        <p:spPr/>
        <p:txBody>
          <a:bodyPr/>
          <a:lstStyle/>
          <a:p>
            <a:r>
              <a:rPr lang="en-US" dirty="0" smtClean="0"/>
              <a:t>The Spirit Brings Gifts</a:t>
            </a:r>
            <a:endParaRPr lang="en-US" dirty="0"/>
          </a:p>
        </p:txBody>
      </p:sp>
      <p:sp>
        <p:nvSpPr>
          <p:cNvPr id="4" name="Text Placeholder 3"/>
          <p:cNvSpPr>
            <a:spLocks noGrp="1"/>
          </p:cNvSpPr>
          <p:nvPr>
            <p:ph type="body" idx="1"/>
          </p:nvPr>
        </p:nvSpPr>
        <p:spPr/>
        <p:txBody>
          <a:bodyPr>
            <a:normAutofit/>
          </a:bodyPr>
          <a:lstStyle/>
          <a:p>
            <a:r>
              <a:rPr lang="en-US" sz="2800" dirty="0" smtClean="0"/>
              <a:t>I Corinthians 12:1, 4, 7, 11</a:t>
            </a:r>
            <a:endParaRPr lang="en-US" sz="2800"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r>
              <a:rPr lang="en-US" i="1" dirty="0" smtClean="0"/>
              <a:t>Every single believer receives at least one gift from the Spirit.</a:t>
            </a:r>
            <a:endParaRPr lang="en-US" i="1" dirty="0"/>
          </a:p>
        </p:txBody>
      </p:sp>
      <p:sp>
        <p:nvSpPr>
          <p:cNvPr id="8" name="Content Placeholder 7"/>
          <p:cNvSpPr>
            <a:spLocks noGrp="1"/>
          </p:cNvSpPr>
          <p:nvPr>
            <p:ph sz="quarter" idx="13"/>
          </p:nvPr>
        </p:nvSpPr>
        <p:spPr/>
        <p:txBody>
          <a:bodyPr>
            <a:normAutofit fontScale="92500" lnSpcReduction="10000"/>
          </a:bodyPr>
          <a:lstStyle/>
          <a:p>
            <a:pPr>
              <a:buNone/>
            </a:pPr>
            <a:r>
              <a:rPr lang="en-US" dirty="0" smtClean="0"/>
              <a:t>“Now about the gifts of the Spirit, </a:t>
            </a:r>
          </a:p>
          <a:p>
            <a:pPr>
              <a:buNone/>
            </a:pPr>
            <a:r>
              <a:rPr lang="en-US" dirty="0" smtClean="0"/>
              <a:t>brothers and sisters, I do not want </a:t>
            </a:r>
          </a:p>
          <a:p>
            <a:pPr>
              <a:buNone/>
            </a:pPr>
            <a:r>
              <a:rPr lang="en-US" dirty="0" smtClean="0"/>
              <a:t>you to be uninformed… There are </a:t>
            </a:r>
          </a:p>
          <a:p>
            <a:pPr>
              <a:buNone/>
            </a:pPr>
            <a:r>
              <a:rPr lang="en-US" dirty="0" smtClean="0"/>
              <a:t>different kinds of gifts, but the same </a:t>
            </a:r>
          </a:p>
          <a:p>
            <a:pPr>
              <a:buNone/>
            </a:pPr>
            <a:r>
              <a:rPr lang="en-US" dirty="0" smtClean="0"/>
              <a:t>Spirit distributes them… Now to each </a:t>
            </a:r>
          </a:p>
          <a:p>
            <a:pPr>
              <a:buNone/>
            </a:pPr>
            <a:r>
              <a:rPr lang="en-US" dirty="0" smtClean="0"/>
              <a:t>one the manifestation of the Spirit is </a:t>
            </a:r>
          </a:p>
          <a:p>
            <a:pPr>
              <a:buNone/>
            </a:pPr>
            <a:r>
              <a:rPr lang="en-US" dirty="0" smtClean="0"/>
              <a:t>given for the common good… All </a:t>
            </a:r>
          </a:p>
          <a:p>
            <a:pPr>
              <a:buNone/>
            </a:pPr>
            <a:r>
              <a:rPr lang="en-US" dirty="0" smtClean="0"/>
              <a:t>these are the work of one and the </a:t>
            </a:r>
          </a:p>
          <a:p>
            <a:pPr>
              <a:buNone/>
            </a:pPr>
            <a:r>
              <a:rPr lang="en-US" dirty="0" smtClean="0"/>
              <a:t>same Spirit, and </a:t>
            </a:r>
            <a:r>
              <a:rPr lang="en-US" b="1" i="1" u="sng" dirty="0" smtClean="0"/>
              <a:t>he distributes them </a:t>
            </a:r>
          </a:p>
          <a:p>
            <a:pPr>
              <a:buNone/>
            </a:pPr>
            <a:r>
              <a:rPr lang="en-US" b="1" i="1" u="sng" dirty="0" smtClean="0"/>
              <a:t>to each one, just as he determines</a:t>
            </a:r>
            <a:r>
              <a:rPr lang="en-US" dirty="0" smtClean="0"/>
              <a:t>.” </a:t>
            </a:r>
          </a:p>
        </p:txBody>
      </p:sp>
      <p:sp>
        <p:nvSpPr>
          <p:cNvPr id="7" name="Title 6"/>
          <p:cNvSpPr>
            <a:spLocks noGrp="1"/>
          </p:cNvSpPr>
          <p:nvPr>
            <p:ph type="title"/>
          </p:nvPr>
        </p:nvSpPr>
        <p:spPr/>
        <p:txBody>
          <a:bodyPr/>
          <a:lstStyle/>
          <a:p>
            <a:r>
              <a:rPr lang="en-US" dirty="0" smtClean="0"/>
              <a:t>The Spirit Brings Gifts</a:t>
            </a:r>
            <a:endParaRPr lang="en-US" dirty="0"/>
          </a:p>
        </p:txBody>
      </p:sp>
      <p:sp>
        <p:nvSpPr>
          <p:cNvPr id="4" name="Text Placeholder 3"/>
          <p:cNvSpPr>
            <a:spLocks noGrp="1"/>
          </p:cNvSpPr>
          <p:nvPr>
            <p:ph type="body" idx="1"/>
          </p:nvPr>
        </p:nvSpPr>
        <p:spPr/>
        <p:txBody>
          <a:bodyPr>
            <a:normAutofit/>
          </a:bodyPr>
          <a:lstStyle/>
          <a:p>
            <a:r>
              <a:rPr lang="en-US" sz="2800" dirty="0" smtClean="0"/>
              <a:t>I Corinthians 12:1, 4, 7, 11</a:t>
            </a:r>
            <a:endParaRPr lang="en-US" sz="2800"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endParaRPr lang="en-US" i="1" dirty="0" smtClean="0"/>
          </a:p>
          <a:p>
            <a:r>
              <a:rPr lang="en-US" i="1" dirty="0" smtClean="0"/>
              <a:t>The gifts are to help the community of God’s people grow spiritually. </a:t>
            </a:r>
            <a:endParaRPr lang="en-US" i="1" dirty="0"/>
          </a:p>
        </p:txBody>
      </p:sp>
      <p:sp>
        <p:nvSpPr>
          <p:cNvPr id="8" name="Content Placeholder 7"/>
          <p:cNvSpPr>
            <a:spLocks noGrp="1"/>
          </p:cNvSpPr>
          <p:nvPr>
            <p:ph sz="quarter" idx="13"/>
          </p:nvPr>
        </p:nvSpPr>
        <p:spPr/>
        <p:txBody>
          <a:bodyPr>
            <a:normAutofit fontScale="92500" lnSpcReduction="10000"/>
          </a:bodyPr>
          <a:lstStyle/>
          <a:p>
            <a:pPr>
              <a:buNone/>
            </a:pPr>
            <a:r>
              <a:rPr lang="en-US" dirty="0" smtClean="0"/>
              <a:t>“Now about the gifts of the Spirit, </a:t>
            </a:r>
          </a:p>
          <a:p>
            <a:pPr>
              <a:buNone/>
            </a:pPr>
            <a:r>
              <a:rPr lang="en-US" b="1" i="1" u="sng" dirty="0" smtClean="0"/>
              <a:t>brothers and sisters</a:t>
            </a:r>
            <a:r>
              <a:rPr lang="en-US" dirty="0" smtClean="0"/>
              <a:t>, I do not want </a:t>
            </a:r>
          </a:p>
          <a:p>
            <a:pPr>
              <a:buNone/>
            </a:pPr>
            <a:r>
              <a:rPr lang="en-US" dirty="0" smtClean="0"/>
              <a:t>you to be uninformed… There are </a:t>
            </a:r>
          </a:p>
          <a:p>
            <a:pPr>
              <a:buNone/>
            </a:pPr>
            <a:r>
              <a:rPr lang="en-US" dirty="0" smtClean="0"/>
              <a:t>different kinds of gifts, but the same </a:t>
            </a:r>
          </a:p>
          <a:p>
            <a:pPr>
              <a:buNone/>
            </a:pPr>
            <a:r>
              <a:rPr lang="en-US" dirty="0" smtClean="0"/>
              <a:t>Spirit distributes them… Now to each </a:t>
            </a:r>
          </a:p>
          <a:p>
            <a:pPr>
              <a:buNone/>
            </a:pPr>
            <a:r>
              <a:rPr lang="en-US" dirty="0" smtClean="0"/>
              <a:t>one the manifestation of the Spirit is </a:t>
            </a:r>
          </a:p>
          <a:p>
            <a:pPr>
              <a:buNone/>
            </a:pPr>
            <a:r>
              <a:rPr lang="en-US" dirty="0" smtClean="0"/>
              <a:t>given for the </a:t>
            </a:r>
            <a:r>
              <a:rPr lang="en-US" b="1" i="1" u="sng" dirty="0" smtClean="0"/>
              <a:t>common good</a:t>
            </a:r>
            <a:r>
              <a:rPr lang="en-US" dirty="0" smtClean="0"/>
              <a:t>… All </a:t>
            </a:r>
          </a:p>
          <a:p>
            <a:pPr>
              <a:buNone/>
            </a:pPr>
            <a:r>
              <a:rPr lang="en-US" dirty="0" smtClean="0"/>
              <a:t>these are the work of one and the </a:t>
            </a:r>
          </a:p>
          <a:p>
            <a:pPr>
              <a:buNone/>
            </a:pPr>
            <a:r>
              <a:rPr lang="en-US" dirty="0" smtClean="0"/>
              <a:t>same Spirit, and he distributes them </a:t>
            </a:r>
          </a:p>
          <a:p>
            <a:pPr>
              <a:buNone/>
            </a:pPr>
            <a:r>
              <a:rPr lang="en-US" dirty="0" smtClean="0"/>
              <a:t>to each one, just as he determines.” </a:t>
            </a:r>
          </a:p>
        </p:txBody>
      </p:sp>
      <p:sp>
        <p:nvSpPr>
          <p:cNvPr id="7" name="Title 6"/>
          <p:cNvSpPr>
            <a:spLocks noGrp="1"/>
          </p:cNvSpPr>
          <p:nvPr>
            <p:ph type="title"/>
          </p:nvPr>
        </p:nvSpPr>
        <p:spPr/>
        <p:txBody>
          <a:bodyPr/>
          <a:lstStyle/>
          <a:p>
            <a:r>
              <a:rPr lang="en-US" dirty="0" smtClean="0"/>
              <a:t>The Spirit Brings Gifts</a:t>
            </a:r>
            <a:endParaRPr lang="en-US" dirty="0"/>
          </a:p>
        </p:txBody>
      </p:sp>
      <p:sp>
        <p:nvSpPr>
          <p:cNvPr id="4" name="Text Placeholder 3"/>
          <p:cNvSpPr>
            <a:spLocks noGrp="1"/>
          </p:cNvSpPr>
          <p:nvPr>
            <p:ph type="body" idx="1"/>
          </p:nvPr>
        </p:nvSpPr>
        <p:spPr/>
        <p:txBody>
          <a:bodyPr>
            <a:noAutofit/>
          </a:bodyPr>
          <a:lstStyle/>
          <a:p>
            <a:r>
              <a:rPr lang="en-US" sz="2800" dirty="0" smtClean="0"/>
              <a:t>I Corinthians 12:1, 4, 7, 11</a:t>
            </a:r>
            <a:endParaRPr lang="en-US" sz="2800"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effectLst>
                  <a:outerShdw blurRad="38100" dist="38100" dir="2700000" algn="tl">
                    <a:srgbClr val="000000">
                      <a:alpha val="43137"/>
                    </a:srgbClr>
                  </a:outerShdw>
                </a:effectLst>
              </a:rPr>
              <a:t>Names of God’s Community</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457200" y="1600200"/>
            <a:ext cx="8229600" cy="4736166"/>
          </a:xfrm>
        </p:spPr>
        <p:txBody>
          <a:bodyPr>
            <a:normAutofit fontScale="92500" lnSpcReduction="10000"/>
          </a:bodyPr>
          <a:lstStyle/>
          <a:p>
            <a:r>
              <a:rPr lang="en-US" i="1" dirty="0" smtClean="0">
                <a:effectLst>
                  <a:outerShdw blurRad="38100" dist="38100" dir="2700000" algn="tl">
                    <a:srgbClr val="000000">
                      <a:alpha val="43137"/>
                    </a:srgbClr>
                  </a:outerShdw>
                </a:effectLst>
              </a:rPr>
              <a:t>Body of Christ (1 Corinthians 12:7)</a:t>
            </a:r>
          </a:p>
          <a:p>
            <a:r>
              <a:rPr lang="en-US" i="1" dirty="0" smtClean="0">
                <a:effectLst>
                  <a:outerShdw blurRad="38100" dist="38100" dir="2700000" algn="tl">
                    <a:srgbClr val="000000">
                      <a:alpha val="43137"/>
                    </a:srgbClr>
                  </a:outerShdw>
                </a:effectLst>
              </a:rPr>
              <a:t>Bride of Christ [the Lamb] (Revelation 19:7,9</a:t>
            </a:r>
          </a:p>
          <a:p>
            <a:r>
              <a:rPr lang="en-US" i="1" dirty="0" smtClean="0">
                <a:effectLst>
                  <a:outerShdw blurRad="38100" dist="38100" dir="2700000" algn="tl">
                    <a:srgbClr val="000000">
                      <a:alpha val="43137"/>
                    </a:srgbClr>
                  </a:outerShdw>
                </a:effectLst>
              </a:rPr>
              <a:t>God’s family/household (Ephesians 2:19)</a:t>
            </a:r>
          </a:p>
          <a:p>
            <a:r>
              <a:rPr lang="en-US" i="1" dirty="0" smtClean="0">
                <a:effectLst>
                  <a:outerShdw blurRad="38100" dist="38100" dir="2700000" algn="tl">
                    <a:srgbClr val="000000">
                      <a:alpha val="43137"/>
                    </a:srgbClr>
                  </a:outerShdw>
                </a:effectLst>
              </a:rPr>
              <a:t>The Church of God (1 Corinthians 10:32)</a:t>
            </a:r>
          </a:p>
          <a:p>
            <a:r>
              <a:rPr lang="en-US" i="1" dirty="0" smtClean="0">
                <a:effectLst>
                  <a:outerShdw blurRad="38100" dist="38100" dir="2700000" algn="tl">
                    <a:srgbClr val="000000">
                      <a:alpha val="43137"/>
                    </a:srgbClr>
                  </a:outerShdw>
                </a:effectLst>
              </a:rPr>
              <a:t>Children/Sons of God (1 John 3:1)</a:t>
            </a:r>
          </a:p>
          <a:p>
            <a:r>
              <a:rPr lang="en-US" i="1" dirty="0" smtClean="0">
                <a:effectLst>
                  <a:outerShdw blurRad="38100" dist="38100" dir="2700000" algn="tl">
                    <a:srgbClr val="000000">
                      <a:alpha val="43137"/>
                    </a:srgbClr>
                  </a:outerShdw>
                </a:effectLst>
              </a:rPr>
              <a:t>Citizens of heaven (Philippians 3:20)</a:t>
            </a:r>
          </a:p>
          <a:p>
            <a:r>
              <a:rPr lang="en-US" i="1" dirty="0" smtClean="0">
                <a:effectLst>
                  <a:outerShdw blurRad="38100" dist="38100" dir="2700000" algn="tl">
                    <a:srgbClr val="000000">
                      <a:alpha val="43137"/>
                    </a:srgbClr>
                  </a:outerShdw>
                </a:effectLst>
              </a:rPr>
              <a:t>Heirs of God (Romans 8:17)</a:t>
            </a:r>
          </a:p>
          <a:p>
            <a:r>
              <a:rPr lang="en-US" i="1" dirty="0" smtClean="0">
                <a:effectLst>
                  <a:outerShdw blurRad="38100" dist="38100" dir="2700000" algn="tl">
                    <a:srgbClr val="000000">
                      <a:alpha val="43137"/>
                    </a:srgbClr>
                  </a:outerShdw>
                </a:effectLst>
              </a:rPr>
              <a:t>Joint-heirs with Christ (Romans 8:17)</a:t>
            </a:r>
          </a:p>
          <a:p>
            <a:r>
              <a:rPr lang="en-US" i="1" dirty="0" smtClean="0">
                <a:effectLst>
                  <a:outerShdw blurRad="38100" dist="38100" dir="2700000" algn="tl">
                    <a:srgbClr val="000000">
                      <a:alpha val="43137"/>
                    </a:srgbClr>
                  </a:outerShdw>
                </a:effectLst>
              </a:rPr>
              <a:t>One new man (Ephesians 2:15)</a:t>
            </a:r>
          </a:p>
          <a:p>
            <a:r>
              <a:rPr lang="en-US" i="1" dirty="0" smtClean="0">
                <a:effectLst>
                  <a:outerShdw blurRad="38100" dist="38100" dir="2700000" algn="tl">
                    <a:srgbClr val="000000">
                      <a:alpha val="43137"/>
                    </a:srgbClr>
                  </a:outerShdw>
                </a:effectLst>
              </a:rPr>
              <a:t>One flock (John 10:10:16)</a:t>
            </a:r>
          </a:p>
          <a:p>
            <a:pPr>
              <a:buNone/>
            </a:pPr>
            <a:endParaRPr lang="en-US"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8">
                                            <p:txEl>
                                              <p:pRg st="9" end="9"/>
                                            </p:txEl>
                                          </p:spTgt>
                                        </p:tgtEl>
                                        <p:attrNameLst>
                                          <p:attrName>style.visibility</p:attrName>
                                        </p:attrNameLst>
                                      </p:cBhvr>
                                      <p:to>
                                        <p:strVal val="visible"/>
                                      </p:to>
                                    </p:set>
                                    <p:anim calcmode="lin" valueType="num">
                                      <p:cBhvr additive="base">
                                        <p:cTn id="61" dur="500" fill="hold"/>
                                        <p:tgtEl>
                                          <p:spTgt spid="8">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All of these spell “relationships!”</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457200" y="1600200"/>
            <a:ext cx="8229600" cy="4819907"/>
          </a:xfrm>
        </p:spPr>
        <p:txBody>
          <a:bodyPr>
            <a:normAutofit fontScale="92500" lnSpcReduction="10000"/>
          </a:bodyPr>
          <a:lstStyle/>
          <a:p>
            <a:r>
              <a:rPr lang="en-US" i="1" dirty="0" smtClean="0">
                <a:effectLst>
                  <a:outerShdw blurRad="38100" dist="38100" dir="2700000" algn="tl">
                    <a:srgbClr val="000000">
                      <a:alpha val="43137"/>
                    </a:srgbClr>
                  </a:outerShdw>
                </a:effectLst>
              </a:rPr>
              <a:t>Body of Christ (1 Corinthians 12:7)</a:t>
            </a:r>
          </a:p>
          <a:p>
            <a:r>
              <a:rPr lang="en-US" i="1" dirty="0" smtClean="0">
                <a:effectLst>
                  <a:outerShdw blurRad="38100" dist="38100" dir="2700000" algn="tl">
                    <a:srgbClr val="000000">
                      <a:alpha val="43137"/>
                    </a:srgbClr>
                  </a:outerShdw>
                </a:effectLst>
              </a:rPr>
              <a:t>Bride of Christ [the Lamb] (Revelation 19:7,9)</a:t>
            </a:r>
          </a:p>
          <a:p>
            <a:r>
              <a:rPr lang="en-US" i="1" dirty="0" smtClean="0">
                <a:effectLst>
                  <a:outerShdw blurRad="38100" dist="38100" dir="2700000" algn="tl">
                    <a:srgbClr val="000000">
                      <a:alpha val="43137"/>
                    </a:srgbClr>
                  </a:outerShdw>
                </a:effectLst>
              </a:rPr>
              <a:t>God’s family/household (Ephesians 2:19)</a:t>
            </a:r>
          </a:p>
          <a:p>
            <a:r>
              <a:rPr lang="en-US" i="1" dirty="0" smtClean="0">
                <a:effectLst>
                  <a:outerShdw blurRad="38100" dist="38100" dir="2700000" algn="tl">
                    <a:srgbClr val="000000">
                      <a:alpha val="43137"/>
                    </a:srgbClr>
                  </a:outerShdw>
                </a:effectLst>
              </a:rPr>
              <a:t>The Church of God (1 Corinthians 10:32)</a:t>
            </a:r>
          </a:p>
          <a:p>
            <a:r>
              <a:rPr lang="en-US" i="1" dirty="0" smtClean="0">
                <a:effectLst>
                  <a:outerShdw blurRad="38100" dist="38100" dir="2700000" algn="tl">
                    <a:srgbClr val="000000">
                      <a:alpha val="43137"/>
                    </a:srgbClr>
                  </a:outerShdw>
                </a:effectLst>
              </a:rPr>
              <a:t>Children/Sons of God (1 John 3:1)</a:t>
            </a:r>
          </a:p>
          <a:p>
            <a:r>
              <a:rPr lang="en-US" i="1" dirty="0" smtClean="0">
                <a:effectLst>
                  <a:outerShdw blurRad="38100" dist="38100" dir="2700000" algn="tl">
                    <a:srgbClr val="000000">
                      <a:alpha val="43137"/>
                    </a:srgbClr>
                  </a:outerShdw>
                </a:effectLst>
              </a:rPr>
              <a:t>Citizens of heaven (Philippians 3:20)</a:t>
            </a:r>
          </a:p>
          <a:p>
            <a:r>
              <a:rPr lang="en-US" i="1" dirty="0" smtClean="0">
                <a:effectLst>
                  <a:outerShdw blurRad="38100" dist="38100" dir="2700000" algn="tl">
                    <a:srgbClr val="000000">
                      <a:alpha val="43137"/>
                    </a:srgbClr>
                  </a:outerShdw>
                </a:effectLst>
              </a:rPr>
              <a:t>Heirs of God (Romans 8:17)</a:t>
            </a:r>
          </a:p>
          <a:p>
            <a:r>
              <a:rPr lang="en-US" i="1" dirty="0" smtClean="0">
                <a:effectLst>
                  <a:outerShdw blurRad="38100" dist="38100" dir="2700000" algn="tl">
                    <a:srgbClr val="000000">
                      <a:alpha val="43137"/>
                    </a:srgbClr>
                  </a:outerShdw>
                </a:effectLst>
              </a:rPr>
              <a:t>Joint-heirs with Christ (Romans 8:17)</a:t>
            </a:r>
          </a:p>
          <a:p>
            <a:r>
              <a:rPr lang="en-US" i="1" dirty="0" smtClean="0">
                <a:effectLst>
                  <a:outerShdw blurRad="38100" dist="38100" dir="2700000" algn="tl">
                    <a:srgbClr val="000000">
                      <a:alpha val="43137"/>
                    </a:srgbClr>
                  </a:outerShdw>
                </a:effectLst>
              </a:rPr>
              <a:t>One new man (Ephesians 2:15)</a:t>
            </a:r>
          </a:p>
          <a:p>
            <a:r>
              <a:rPr lang="en-US" i="1" dirty="0" smtClean="0">
                <a:effectLst>
                  <a:outerShdw blurRad="38100" dist="38100" dir="2700000" algn="tl">
                    <a:srgbClr val="000000">
                      <a:alpha val="43137"/>
                    </a:srgbClr>
                  </a:outerShdw>
                </a:effectLst>
              </a:rPr>
              <a:t>One flock (John 10:10:16)</a:t>
            </a:r>
            <a:endParaRPr lang="en-US" i="1" dirty="0">
              <a:effectLst>
                <a:outerShdw blurRad="38100" dist="38100" dir="2700000" algn="tl">
                  <a:srgbClr val="000000">
                    <a:alpha val="43137"/>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Vertical Relationship</a:t>
            </a:r>
            <a:endParaRPr lang="en-US" dirty="0"/>
          </a:p>
        </p:txBody>
      </p:sp>
      <p:pic>
        <p:nvPicPr>
          <p:cNvPr id="4" name="Content Placeholder 3" descr="images.jpg"/>
          <p:cNvPicPr>
            <a:picLocks noGrp="1" noChangeAspect="1"/>
          </p:cNvPicPr>
          <p:nvPr>
            <p:ph sz="quarter" idx="1"/>
          </p:nvPr>
        </p:nvPicPr>
        <p:blipFill>
          <a:blip r:embed="rId2"/>
          <a:srcRect l="-75187" r="-75187"/>
          <a:stretch>
            <a:fillRect/>
          </a:stretch>
        </p:blipFill>
        <p:spPr>
          <a:xfrm>
            <a:off x="1800192" y="2093513"/>
            <a:ext cx="5013027" cy="3070486"/>
          </a:xfrm>
        </p:spPr>
      </p:pic>
      <p:sp>
        <p:nvSpPr>
          <p:cNvPr id="6" name="TextBox 5"/>
          <p:cNvSpPr txBox="1"/>
          <p:nvPr/>
        </p:nvSpPr>
        <p:spPr>
          <a:xfrm>
            <a:off x="3656205" y="1417638"/>
            <a:ext cx="1201269" cy="584776"/>
          </a:xfrm>
          <a:prstGeom prst="rect">
            <a:avLst/>
          </a:prstGeom>
          <a:noFill/>
        </p:spPr>
        <p:txBody>
          <a:bodyPr wrap="square" rtlCol="0">
            <a:spAutoFit/>
          </a:bodyPr>
          <a:lstStyle/>
          <a:p>
            <a:r>
              <a:rPr lang="en-US" sz="3200" dirty="0" smtClean="0"/>
              <a:t>  God</a:t>
            </a:r>
            <a:endParaRPr lang="en-US" sz="3200" dirty="0"/>
          </a:p>
        </p:txBody>
      </p:sp>
      <p:sp>
        <p:nvSpPr>
          <p:cNvPr id="7" name="TextBox 6"/>
          <p:cNvSpPr txBox="1"/>
          <p:nvPr/>
        </p:nvSpPr>
        <p:spPr>
          <a:xfrm>
            <a:off x="3552484" y="5359394"/>
            <a:ext cx="1804985" cy="584776"/>
          </a:xfrm>
          <a:prstGeom prst="rect">
            <a:avLst/>
          </a:prstGeom>
          <a:noFill/>
        </p:spPr>
        <p:txBody>
          <a:bodyPr wrap="square" rtlCol="0">
            <a:spAutoFit/>
          </a:bodyPr>
          <a:lstStyle/>
          <a:p>
            <a:r>
              <a:rPr lang="en-US" sz="3200" dirty="0" smtClean="0"/>
              <a:t>Believer</a:t>
            </a:r>
            <a:endParaRPr lang="en-US" sz="3200" dirty="0"/>
          </a:p>
        </p:txBody>
      </p:sp>
      <p:cxnSp>
        <p:nvCxnSpPr>
          <p:cNvPr id="9" name="Straight Arrow Connector 8"/>
          <p:cNvCxnSpPr/>
          <p:nvPr/>
        </p:nvCxnSpPr>
        <p:spPr>
          <a:xfrm rot="16200000" flipH="1">
            <a:off x="2562420" y="3606092"/>
            <a:ext cx="3497589" cy="901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6280" y="0"/>
            <a:ext cx="8229600" cy="1143000"/>
          </a:xfrm>
        </p:spPr>
        <p:txBody>
          <a:bodyPr/>
          <a:lstStyle/>
          <a:p>
            <a:r>
              <a:rPr lang="en-US" dirty="0" smtClean="0"/>
              <a:t>The Horizontal Relationship</a:t>
            </a:r>
            <a:endParaRPr lang="en-US" dirty="0"/>
          </a:p>
        </p:txBody>
      </p:sp>
      <p:pic>
        <p:nvPicPr>
          <p:cNvPr id="4" name="Content Placeholder 3" descr="images.jpg"/>
          <p:cNvPicPr>
            <a:picLocks noGrp="1" noChangeAspect="1"/>
          </p:cNvPicPr>
          <p:nvPr>
            <p:ph sz="quarter" idx="1"/>
          </p:nvPr>
        </p:nvPicPr>
        <p:blipFill>
          <a:blip r:embed="rId2"/>
          <a:srcRect l="-75187" r="-75187"/>
          <a:stretch>
            <a:fillRect/>
          </a:stretch>
        </p:blipFill>
        <p:spPr>
          <a:xfrm>
            <a:off x="1800192" y="2093513"/>
            <a:ext cx="5013027" cy="3070486"/>
          </a:xfrm>
        </p:spPr>
      </p:pic>
      <p:sp>
        <p:nvSpPr>
          <p:cNvPr id="6" name="TextBox 5"/>
          <p:cNvSpPr txBox="1"/>
          <p:nvPr/>
        </p:nvSpPr>
        <p:spPr>
          <a:xfrm>
            <a:off x="3865530" y="1417638"/>
            <a:ext cx="991944" cy="584776"/>
          </a:xfrm>
          <a:prstGeom prst="rect">
            <a:avLst/>
          </a:prstGeom>
          <a:noFill/>
        </p:spPr>
        <p:txBody>
          <a:bodyPr wrap="square" rtlCol="0">
            <a:spAutoFit/>
          </a:bodyPr>
          <a:lstStyle/>
          <a:p>
            <a:r>
              <a:rPr lang="en-US" sz="3200" dirty="0" smtClean="0"/>
              <a:t> </a:t>
            </a:r>
            <a:endParaRPr lang="en-US" sz="3200" dirty="0"/>
          </a:p>
        </p:txBody>
      </p:sp>
      <p:sp>
        <p:nvSpPr>
          <p:cNvPr id="8" name="TextBox 7"/>
          <p:cNvSpPr txBox="1"/>
          <p:nvPr/>
        </p:nvSpPr>
        <p:spPr>
          <a:xfrm>
            <a:off x="1353633" y="2707609"/>
            <a:ext cx="1576913" cy="861774"/>
          </a:xfrm>
          <a:prstGeom prst="rect">
            <a:avLst/>
          </a:prstGeom>
          <a:noFill/>
        </p:spPr>
        <p:txBody>
          <a:bodyPr wrap="square" rtlCol="0">
            <a:spAutoFit/>
          </a:bodyPr>
          <a:lstStyle/>
          <a:p>
            <a:r>
              <a:rPr lang="en-US" sz="3200" dirty="0" smtClean="0"/>
              <a:t>Believer</a:t>
            </a:r>
          </a:p>
          <a:p>
            <a:endParaRPr lang="en-US" dirty="0"/>
          </a:p>
        </p:txBody>
      </p:sp>
      <p:sp>
        <p:nvSpPr>
          <p:cNvPr id="9" name="TextBox 8"/>
          <p:cNvSpPr txBox="1"/>
          <p:nvPr/>
        </p:nvSpPr>
        <p:spPr>
          <a:xfrm>
            <a:off x="5766351" y="2707609"/>
            <a:ext cx="1647529" cy="584776"/>
          </a:xfrm>
          <a:prstGeom prst="rect">
            <a:avLst/>
          </a:prstGeom>
          <a:noFill/>
        </p:spPr>
        <p:txBody>
          <a:bodyPr wrap="square" rtlCol="0">
            <a:spAutoFit/>
          </a:bodyPr>
          <a:lstStyle/>
          <a:p>
            <a:r>
              <a:rPr lang="en-US" sz="3200" dirty="0" smtClean="0"/>
              <a:t>Believer</a:t>
            </a:r>
            <a:endParaRPr lang="en-US" sz="3200" dirty="0"/>
          </a:p>
        </p:txBody>
      </p:sp>
      <p:cxnSp>
        <p:nvCxnSpPr>
          <p:cNvPr id="10" name="Straight Arrow Connector 9"/>
          <p:cNvCxnSpPr/>
          <p:nvPr/>
        </p:nvCxnSpPr>
        <p:spPr>
          <a:xfrm>
            <a:off x="2930546" y="3059546"/>
            <a:ext cx="2835805"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Together they make </a:t>
            </a:r>
            <a:endParaRPr lang="en-US" dirty="0"/>
          </a:p>
        </p:txBody>
      </p:sp>
      <p:sp>
        <p:nvSpPr>
          <p:cNvPr id="3" name="Content Placeholder 2"/>
          <p:cNvSpPr>
            <a:spLocks noGrp="1"/>
          </p:cNvSpPr>
          <p:nvPr>
            <p:ph idx="1"/>
          </p:nvPr>
        </p:nvSpPr>
        <p:spPr/>
        <p:txBody>
          <a:bodyPr/>
          <a:lstStyle/>
          <a:p>
            <a:pPr algn="ctr">
              <a:buNone/>
            </a:pPr>
            <a:endParaRPr lang="en-US" sz="2000" dirty="0" smtClean="0"/>
          </a:p>
          <a:p>
            <a:pPr algn="ctr">
              <a:buNone/>
            </a:pPr>
            <a:r>
              <a:rPr lang="en-US" sz="4000" b="1" i="1" dirty="0" smtClean="0">
                <a:solidFill>
                  <a:schemeClr val="tx1">
                    <a:lumMod val="65000"/>
                    <a:lumOff val="35000"/>
                  </a:schemeClr>
                </a:solidFill>
                <a:latin typeface="Didot"/>
                <a:cs typeface="Didot"/>
              </a:rPr>
              <a:t>The Community of Jesus!</a:t>
            </a:r>
            <a:endParaRPr lang="en-US" sz="4000" b="1" i="1" dirty="0">
              <a:solidFill>
                <a:schemeClr val="tx1">
                  <a:lumMod val="65000"/>
                  <a:lumOff val="35000"/>
                </a:schemeClr>
              </a:solidFill>
              <a:latin typeface="Didot"/>
              <a:cs typeface="Didot"/>
            </a:endParaRPr>
          </a:p>
        </p:txBody>
      </p:sp>
      <p:pic>
        <p:nvPicPr>
          <p:cNvPr id="4" name="Picture 3" descr="C:\Documents and Settings\Garen Forsythe\My Documents\My Graphics\Small Group Graphics\renovare1.gif"/>
          <p:cNvPicPr>
            <a:picLocks noChangeAspect="1" noChangeArrowheads="1"/>
          </p:cNvPicPr>
          <p:nvPr/>
        </p:nvPicPr>
        <p:blipFill>
          <a:blip r:embed="rId2"/>
          <a:srcRect/>
          <a:stretch>
            <a:fillRect/>
          </a:stretch>
        </p:blipFill>
        <p:spPr bwMode="auto">
          <a:xfrm>
            <a:off x="3096556" y="2809605"/>
            <a:ext cx="2989263" cy="2978150"/>
          </a:xfrm>
          <a:prstGeom prst="rect">
            <a:avLst/>
          </a:prstGeom>
          <a:noFill/>
          <a:ln w="9525">
            <a:noFill/>
            <a:miter lim="800000"/>
            <a:headEnd/>
            <a:tailEnd/>
          </a:ln>
        </p:spPr>
      </p:pic>
      <p:sp>
        <p:nvSpPr>
          <p:cNvPr id="5" name="TextBox 4"/>
          <p:cNvSpPr txBox="1"/>
          <p:nvPr/>
        </p:nvSpPr>
        <p:spPr>
          <a:xfrm>
            <a:off x="4078948" y="3992652"/>
            <a:ext cx="1065477" cy="461665"/>
          </a:xfrm>
          <a:prstGeom prst="rect">
            <a:avLst/>
          </a:prstGeom>
          <a:noFill/>
        </p:spPr>
        <p:txBody>
          <a:bodyPr wrap="square" rtlCol="0">
            <a:spAutoFit/>
          </a:bodyPr>
          <a:lstStyle/>
          <a:p>
            <a:r>
              <a:rPr lang="en-US" sz="2400" dirty="0" smtClean="0">
                <a:latin typeface="Charter Black"/>
                <a:cs typeface="Charter Black"/>
              </a:rPr>
              <a:t>Jesus</a:t>
            </a:r>
            <a:endParaRPr lang="en-US" sz="2400" dirty="0">
              <a:latin typeface="Charter Black"/>
              <a:cs typeface="Charter Black"/>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Do Christians grow relationally?</a:t>
            </a:r>
            <a:endParaRPr lang="en-US" dirty="0"/>
          </a:p>
        </p:txBody>
      </p:sp>
      <p:sp>
        <p:nvSpPr>
          <p:cNvPr id="5" name="Text Placeholder 4"/>
          <p:cNvSpPr>
            <a:spLocks noGrp="1"/>
          </p:cNvSpPr>
          <p:nvPr>
            <p:ph type="body" idx="1"/>
          </p:nvPr>
        </p:nvSpPr>
        <p:spPr/>
        <p:txBody>
          <a:bodyPr>
            <a:normAutofit fontScale="77500" lnSpcReduction="20000"/>
          </a:bodyPr>
          <a:lstStyle/>
          <a:p>
            <a:r>
              <a:rPr lang="en-US" sz="3400" dirty="0" smtClean="0"/>
              <a:t>Individually with God</a:t>
            </a:r>
            <a:endParaRPr lang="en-US" sz="3400" dirty="0"/>
          </a:p>
        </p:txBody>
      </p:sp>
      <p:sp>
        <p:nvSpPr>
          <p:cNvPr id="6" name="Content Placeholder 5"/>
          <p:cNvSpPr>
            <a:spLocks noGrp="1"/>
          </p:cNvSpPr>
          <p:nvPr>
            <p:ph sz="half" idx="2"/>
          </p:nvPr>
        </p:nvSpPr>
        <p:spPr/>
        <p:txBody>
          <a:bodyPr/>
          <a:lstStyle/>
          <a:p>
            <a:r>
              <a:rPr lang="en-US" dirty="0" smtClean="0"/>
              <a:t>Growing in your faith and knowledge of God’s will through Bible study, prayer and worship.</a:t>
            </a:r>
          </a:p>
          <a:p>
            <a:r>
              <a:rPr lang="en-US" dirty="0" smtClean="0"/>
              <a:t>Serving people around you.</a:t>
            </a:r>
          </a:p>
          <a:p>
            <a:r>
              <a:rPr lang="en-US" dirty="0" smtClean="0"/>
              <a:t>Being God’s witnesses and answering questions.</a:t>
            </a:r>
          </a:p>
          <a:p>
            <a:r>
              <a:rPr lang="en-US" dirty="0" smtClean="0"/>
              <a:t>All by the Spirit’s power.</a:t>
            </a:r>
            <a:endParaRPr lang="en-US" dirty="0"/>
          </a:p>
        </p:txBody>
      </p:sp>
      <p:sp>
        <p:nvSpPr>
          <p:cNvPr id="7" name="Text Placeholder 6"/>
          <p:cNvSpPr>
            <a:spLocks noGrp="1"/>
          </p:cNvSpPr>
          <p:nvPr>
            <p:ph type="body" sz="quarter" idx="3"/>
          </p:nvPr>
        </p:nvSpPr>
        <p:spPr/>
        <p:txBody>
          <a:bodyPr>
            <a:normAutofit fontScale="77500" lnSpcReduction="20000"/>
          </a:bodyPr>
          <a:lstStyle/>
          <a:p>
            <a:r>
              <a:rPr lang="en-US" sz="3400" dirty="0" smtClean="0"/>
              <a:t>Corporately -- others</a:t>
            </a:r>
            <a:endParaRPr lang="en-US" sz="3400" dirty="0"/>
          </a:p>
        </p:txBody>
      </p:sp>
      <p:sp>
        <p:nvSpPr>
          <p:cNvPr id="8" name="Content Placeholder 7"/>
          <p:cNvSpPr>
            <a:spLocks noGrp="1"/>
          </p:cNvSpPr>
          <p:nvPr>
            <p:ph sz="quarter" idx="4"/>
          </p:nvPr>
        </p:nvSpPr>
        <p:spPr/>
        <p:txBody>
          <a:bodyPr/>
          <a:lstStyle/>
          <a:p>
            <a:r>
              <a:rPr lang="en-US" dirty="0" smtClean="0"/>
              <a:t>Using your spiritual gift(s) to bless others in their growth.</a:t>
            </a:r>
          </a:p>
          <a:p>
            <a:r>
              <a:rPr lang="en-US" dirty="0" smtClean="0"/>
              <a:t>Participating in fellowship, prayer and worship.</a:t>
            </a:r>
          </a:p>
          <a:p>
            <a:r>
              <a:rPr lang="en-US" dirty="0" smtClean="0"/>
              <a:t>Being God’s collective witnesses in the larger community.</a:t>
            </a:r>
          </a:p>
          <a:p>
            <a:r>
              <a:rPr lang="en-US" dirty="0" smtClean="0"/>
              <a:t>All by the Spirit’s power.</a:t>
            </a:r>
            <a:endParaRPr lang="en-US"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1000"/>
                                        <p:tgtEl>
                                          <p:spTgt spid="8">
                                            <p:txEl>
                                              <p:pRg st="1" end="1"/>
                                            </p:txEl>
                                          </p:spTgt>
                                        </p:tgtEl>
                                      </p:cBhvr>
                                    </p:animEffect>
                                    <p:anim calcmode="lin" valueType="num">
                                      <p:cBhvr>
                                        <p:cTn id="4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Effect transition="in" filter="fade">
                                      <p:cBhvr>
                                        <p:cTn id="49" dur="1000"/>
                                        <p:tgtEl>
                                          <p:spTgt spid="8">
                                            <p:txEl>
                                              <p:pRg st="2" end="2"/>
                                            </p:txEl>
                                          </p:spTgt>
                                        </p:tgtEl>
                                      </p:cBhvr>
                                    </p:animEffect>
                                    <p:anim calcmode="lin" valueType="num">
                                      <p:cBhvr>
                                        <p:cTn id="5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3" end="3"/>
                                            </p:txEl>
                                          </p:spTgt>
                                        </p:tgtEl>
                                        <p:attrNameLst>
                                          <p:attrName>style.visibility</p:attrName>
                                        </p:attrNameLst>
                                      </p:cBhvr>
                                      <p:to>
                                        <p:strVal val="visible"/>
                                      </p:to>
                                    </p:set>
                                    <p:animEffect transition="in" filter="fade">
                                      <p:cBhvr>
                                        <p:cTn id="56" dur="1000"/>
                                        <p:tgtEl>
                                          <p:spTgt spid="8">
                                            <p:txEl>
                                              <p:pRg st="3" end="3"/>
                                            </p:txEl>
                                          </p:spTgt>
                                        </p:tgtEl>
                                      </p:cBhvr>
                                    </p:animEffect>
                                    <p:anim calcmode="lin" valueType="num">
                                      <p:cBhvr>
                                        <p:cTn id="5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Salvation</a:t>
            </a:r>
            <a:endParaRPr lang="en-US" dirty="0"/>
          </a:p>
        </p:txBody>
      </p:sp>
      <p:sp>
        <p:nvSpPr>
          <p:cNvPr id="3" name="Content Placeholder 2"/>
          <p:cNvSpPr>
            <a:spLocks noGrp="1"/>
          </p:cNvSpPr>
          <p:nvPr>
            <p:ph idx="1"/>
          </p:nvPr>
        </p:nvSpPr>
        <p:spPr/>
        <p:txBody>
          <a:bodyPr>
            <a:normAutofit/>
          </a:bodyPr>
          <a:lstStyle/>
          <a:p>
            <a:pPr algn="ctr">
              <a:buNone/>
            </a:pPr>
            <a:r>
              <a:rPr lang="en-US" dirty="0" smtClean="0"/>
              <a:t>Jesus: “I tell you the truth, </a:t>
            </a:r>
            <a:r>
              <a:rPr lang="en-US" b="1" dirty="0" smtClean="0"/>
              <a:t>he who believes </a:t>
            </a:r>
          </a:p>
          <a:p>
            <a:pPr algn="ctr">
              <a:buNone/>
            </a:pPr>
            <a:r>
              <a:rPr lang="en-US" b="1" dirty="0" smtClean="0"/>
              <a:t>in me</a:t>
            </a:r>
            <a:r>
              <a:rPr lang="en-US" dirty="0" smtClean="0"/>
              <a:t> has everlasting life.”  (John 6:47)</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lgn="ctr">
              <a:buNone/>
            </a:pPr>
            <a:endParaRPr lang="en-US" dirty="0" smtClean="0"/>
          </a:p>
          <a:p>
            <a:pPr algn="ctr">
              <a:buNone/>
            </a:pPr>
            <a:r>
              <a:rPr lang="en-US" dirty="0" smtClean="0">
                <a:effectLst>
                  <a:outerShdw blurRad="38100" dist="38100" dir="2700000" algn="tl">
                    <a:srgbClr val="000000">
                      <a:alpha val="43137"/>
                    </a:srgbClr>
                  </a:outerShdw>
                </a:effectLst>
              </a:rPr>
              <a:t>How far does this growth go?</a:t>
            </a:r>
          </a:p>
          <a:p>
            <a:pPr algn="ctr">
              <a:buNone/>
            </a:pPr>
            <a:r>
              <a:rPr lang="en-US" dirty="0" smtClean="0">
                <a:effectLst>
                  <a:outerShdw blurRad="38100" dist="38100" dir="2700000" algn="tl">
                    <a:srgbClr val="000000">
                      <a:alpha val="43137"/>
                    </a:srgbClr>
                  </a:outerShdw>
                </a:effectLst>
              </a:rPr>
              <a:t>What is the ultimate goal</a:t>
            </a:r>
            <a:r>
              <a:rPr lang="en-US" dirty="0" smtClean="0"/>
              <a:t>?</a:t>
            </a:r>
            <a:endParaRPr lang="en-US" dirty="0"/>
          </a:p>
        </p:txBody>
      </p:sp>
      <p:pic>
        <p:nvPicPr>
          <p:cNvPr id="4" name="Picture 2" descr="C:\Users\Bruce\AppData\Local\Microsoft\Windows\Temporary Internet Files\Content.IE5\Y1C6AWM1\MC900441428[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67951" y="0"/>
            <a:ext cx="5873674" cy="587367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8">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p:cTn id="1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effectLst>
                  <a:outerShdw blurRad="38100" dist="38100" dir="2700000" algn="tl">
                    <a:srgbClr val="000000">
                      <a:alpha val="43137"/>
                    </a:srgbClr>
                  </a:outerShdw>
                </a:effectLst>
              </a:rPr>
              <a:t>Answer</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p:txBody>
          <a:bodyPr/>
          <a:lstStyle/>
          <a:p>
            <a:pPr algn="ctr">
              <a:buNone/>
            </a:pPr>
            <a:endParaRPr lang="en-US" dirty="0" smtClean="0"/>
          </a:p>
          <a:p>
            <a:pPr algn="ctr">
              <a:buNone/>
            </a:pPr>
            <a:r>
              <a:rPr lang="en-US" i="1" dirty="0" smtClean="0">
                <a:effectLst>
                  <a:outerShdw blurRad="38100" dist="38100" dir="2700000" algn="tl">
                    <a:srgbClr val="000000">
                      <a:alpha val="43137"/>
                    </a:srgbClr>
                  </a:outerShdw>
                </a:effectLst>
              </a:rPr>
              <a:t>Let’s focus on two of the earlier descriptions of God’s Community:</a:t>
            </a:r>
          </a:p>
          <a:p>
            <a:pPr algn="ctr">
              <a:buNone/>
            </a:pPr>
            <a:endParaRPr lang="en-US" sz="2400" dirty="0" smtClean="0">
              <a:effectLst>
                <a:outerShdw blurRad="38100" dist="38100" dir="2700000" algn="tl">
                  <a:srgbClr val="000000">
                    <a:alpha val="43137"/>
                  </a:srgbClr>
                </a:outerShdw>
              </a:effectLst>
            </a:endParaRPr>
          </a:p>
          <a:p>
            <a:pPr algn="ctr">
              <a:buNone/>
            </a:pPr>
            <a:r>
              <a:rPr lang="en-US" dirty="0" smtClean="0">
                <a:effectLst>
                  <a:outerShdw blurRad="38100" dist="38100" dir="2700000" algn="tl">
                    <a:srgbClr val="000000">
                      <a:alpha val="43137"/>
                    </a:srgbClr>
                  </a:outerShdw>
                </a:effectLst>
              </a:rPr>
              <a:t>One new man (Ephesians 2:15)</a:t>
            </a:r>
          </a:p>
          <a:p>
            <a:pPr algn="ctr">
              <a:buNone/>
            </a:pPr>
            <a:r>
              <a:rPr lang="en-US" dirty="0" smtClean="0">
                <a:effectLst>
                  <a:outerShdw blurRad="38100" dist="38100" dir="2700000" algn="tl">
                    <a:srgbClr val="000000">
                      <a:alpha val="43137"/>
                    </a:srgbClr>
                  </a:outerShdw>
                </a:effectLst>
              </a:rPr>
              <a:t>One flock (John 10:16)</a:t>
            </a:r>
          </a:p>
          <a:p>
            <a:pPr algn="ctr">
              <a:buNone/>
            </a:pPr>
            <a:endParaRPr lang="en-US" sz="1600" dirty="0" smtClean="0">
              <a:effectLst>
                <a:outerShdw blurRad="38100" dist="38100" dir="2700000" algn="tl">
                  <a:srgbClr val="000000">
                    <a:alpha val="43137"/>
                  </a:srgbClr>
                </a:outerShdw>
              </a:effectLst>
            </a:endParaRPr>
          </a:p>
          <a:p>
            <a:pPr algn="ctr">
              <a:buNone/>
            </a:pPr>
            <a:r>
              <a:rPr lang="en-US" i="1" dirty="0" smtClean="0">
                <a:effectLst>
                  <a:outerShdw blurRad="38100" dist="38100" dir="2700000" algn="tl">
                    <a:srgbClr val="000000">
                      <a:alpha val="43137"/>
                    </a:srgbClr>
                  </a:outerShdw>
                </a:effectLst>
              </a:rPr>
              <a:t>They speak of the same idea.</a:t>
            </a:r>
          </a:p>
          <a:p>
            <a:pPr algn="ctr">
              <a:buNone/>
            </a:pPr>
            <a:endParaRPr lang="en-US" dirty="0"/>
          </a:p>
        </p:txBody>
      </p:sp>
    </p:spTree>
  </p:cSld>
  <p:clrMapOvr>
    <a:overrideClrMapping bg1="dk1" tx1="lt1" bg2="dk2" tx2="lt2" accent1="accent1" accent2="accent2" accent3="accent3" accent4="accent4" accent5="accent5" accent6="accent6" hlink="hlink" folHlink="folHlink"/>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ctr">
              <a:buNone/>
            </a:pPr>
            <a:r>
              <a:rPr lang="en-US" sz="3000" dirty="0" smtClean="0"/>
              <a:t>	The LORD had said to Abram, “Go from your </a:t>
            </a:r>
          </a:p>
          <a:p>
            <a:pPr algn="ctr">
              <a:buNone/>
            </a:pPr>
            <a:r>
              <a:rPr lang="en-US" sz="3000" dirty="0" smtClean="0"/>
              <a:t>country, your people and your father’s household </a:t>
            </a:r>
          </a:p>
          <a:p>
            <a:pPr algn="ctr">
              <a:buNone/>
            </a:pPr>
            <a:r>
              <a:rPr lang="en-US" sz="3000" dirty="0" smtClean="0"/>
              <a:t>to the land I will show you. I will make you into a </a:t>
            </a:r>
          </a:p>
          <a:p>
            <a:pPr algn="ctr">
              <a:buNone/>
            </a:pPr>
            <a:r>
              <a:rPr lang="en-US" sz="3000" dirty="0" smtClean="0"/>
              <a:t>great nation, and I will bless you; I will make your </a:t>
            </a:r>
          </a:p>
          <a:p>
            <a:pPr algn="ctr">
              <a:buNone/>
            </a:pPr>
            <a:r>
              <a:rPr lang="en-US" sz="3000" dirty="0" smtClean="0"/>
              <a:t>name great, and you will be a blessing. I will bless </a:t>
            </a:r>
          </a:p>
          <a:p>
            <a:pPr algn="ctr">
              <a:buNone/>
            </a:pPr>
            <a:r>
              <a:rPr lang="en-US" sz="3000" dirty="0" smtClean="0"/>
              <a:t>those who bless you, and whoever curses you I </a:t>
            </a:r>
          </a:p>
          <a:p>
            <a:pPr algn="ctr">
              <a:buNone/>
            </a:pPr>
            <a:r>
              <a:rPr lang="en-US" sz="3000" dirty="0" smtClean="0"/>
              <a:t>will curse; and all peoples on earth </a:t>
            </a:r>
          </a:p>
          <a:p>
            <a:pPr algn="ctr">
              <a:buNone/>
            </a:pPr>
            <a:r>
              <a:rPr lang="en-US" sz="3000" dirty="0" smtClean="0"/>
              <a:t>will be blessed through you.”</a:t>
            </a:r>
            <a:endParaRPr lang="en-US" sz="3000" dirty="0"/>
          </a:p>
        </p:txBody>
      </p:sp>
      <p:sp>
        <p:nvSpPr>
          <p:cNvPr id="2" name="Title 1"/>
          <p:cNvSpPr>
            <a:spLocks noGrp="1"/>
          </p:cNvSpPr>
          <p:nvPr>
            <p:ph type="title"/>
          </p:nvPr>
        </p:nvSpPr>
        <p:spPr/>
        <p:txBody>
          <a:bodyPr/>
          <a:lstStyle/>
          <a:p>
            <a:r>
              <a:rPr lang="en-US" dirty="0" smtClean="0"/>
              <a:t>Genesis 12:1-3</a:t>
            </a:r>
            <a:endParaRPr lang="en-US" dirty="0"/>
          </a:p>
        </p:txBody>
      </p:sp>
      <p:pic>
        <p:nvPicPr>
          <p:cNvPr id="1026" name="Picture 2" descr="C:\Users\Bruce\Pictures\Pictures\PageShots\100-Genesis-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20593655">
            <a:off x="6789219" y="4925117"/>
            <a:ext cx="2013667" cy="1510763"/>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3000" dirty="0" smtClean="0"/>
              <a:t>Genesis 12:1-3</a:t>
            </a:r>
            <a:endParaRPr lang="en-US" sz="3000" dirty="0"/>
          </a:p>
        </p:txBody>
      </p:sp>
      <p:sp>
        <p:nvSpPr>
          <p:cNvPr id="3" name="Content Placeholder 2"/>
          <p:cNvSpPr>
            <a:spLocks noGrp="1"/>
          </p:cNvSpPr>
          <p:nvPr>
            <p:ph sz="half" idx="2"/>
          </p:nvPr>
        </p:nvSpPr>
        <p:spPr/>
        <p:txBody>
          <a:bodyPr>
            <a:normAutofit fontScale="62500" lnSpcReduction="20000"/>
          </a:bodyPr>
          <a:lstStyle/>
          <a:p>
            <a:pPr>
              <a:buNone/>
            </a:pPr>
            <a:r>
              <a:rPr lang="en-US" sz="3000" dirty="0" smtClean="0"/>
              <a:t>The LORD had said to Abram, “Go </a:t>
            </a:r>
          </a:p>
          <a:p>
            <a:pPr>
              <a:buNone/>
            </a:pPr>
            <a:r>
              <a:rPr lang="en-US" sz="3000" dirty="0" smtClean="0"/>
              <a:t>from your country, your people and </a:t>
            </a:r>
          </a:p>
          <a:p>
            <a:pPr>
              <a:buNone/>
            </a:pPr>
            <a:r>
              <a:rPr lang="en-US" sz="3000" dirty="0" smtClean="0"/>
              <a:t>your father’s household to the land </a:t>
            </a:r>
          </a:p>
          <a:p>
            <a:pPr>
              <a:buNone/>
            </a:pPr>
            <a:r>
              <a:rPr lang="en-US" sz="3000" dirty="0" smtClean="0"/>
              <a:t>I will show you. I will make you into </a:t>
            </a:r>
          </a:p>
          <a:p>
            <a:pPr>
              <a:buNone/>
            </a:pPr>
            <a:r>
              <a:rPr lang="en-US" sz="3000" b="1" i="1" u="sng" dirty="0" smtClean="0"/>
              <a:t>a great nation</a:t>
            </a:r>
            <a:r>
              <a:rPr lang="en-US" sz="3000" dirty="0" smtClean="0"/>
              <a:t>, and I will bless you; </a:t>
            </a:r>
          </a:p>
          <a:p>
            <a:pPr>
              <a:buNone/>
            </a:pPr>
            <a:r>
              <a:rPr lang="en-US" sz="3000" dirty="0" smtClean="0"/>
              <a:t>I will make your name great, and </a:t>
            </a:r>
          </a:p>
          <a:p>
            <a:pPr>
              <a:buNone/>
            </a:pPr>
            <a:r>
              <a:rPr lang="en-US" sz="3000" dirty="0" smtClean="0"/>
              <a:t>you will be a blessing. I will bless </a:t>
            </a:r>
          </a:p>
          <a:p>
            <a:pPr>
              <a:buNone/>
            </a:pPr>
            <a:r>
              <a:rPr lang="en-US" sz="3000" dirty="0" smtClean="0"/>
              <a:t>those who bless you, and whoever </a:t>
            </a:r>
          </a:p>
          <a:p>
            <a:pPr>
              <a:buNone/>
            </a:pPr>
            <a:r>
              <a:rPr lang="en-US" sz="3000" dirty="0" smtClean="0"/>
              <a:t>curses you I will curse; and </a:t>
            </a:r>
            <a:r>
              <a:rPr lang="en-US" sz="3000" b="1" u="sng" dirty="0" smtClean="0"/>
              <a:t>all </a:t>
            </a:r>
          </a:p>
          <a:p>
            <a:pPr>
              <a:buNone/>
            </a:pPr>
            <a:r>
              <a:rPr lang="en-US" sz="3000" b="1" i="1" u="sng" dirty="0" smtClean="0"/>
              <a:t>peoples on earth</a:t>
            </a:r>
            <a:r>
              <a:rPr lang="en-US" sz="3000" i="1" dirty="0" smtClean="0"/>
              <a:t> </a:t>
            </a:r>
            <a:r>
              <a:rPr lang="en-US" sz="3000" dirty="0" smtClean="0"/>
              <a:t>will be blessed </a:t>
            </a:r>
          </a:p>
          <a:p>
            <a:pPr>
              <a:buNone/>
            </a:pPr>
            <a:r>
              <a:rPr lang="en-US" sz="3000" dirty="0" smtClean="0"/>
              <a:t>through you.”  </a:t>
            </a:r>
            <a:r>
              <a:rPr lang="en-US" sz="2571" dirty="0" smtClean="0"/>
              <a:t>[Predicted </a:t>
            </a:r>
            <a:r>
              <a:rPr lang="en-US" sz="2880" dirty="0" smtClean="0"/>
              <a:t>2,000</a:t>
            </a:r>
            <a:r>
              <a:rPr lang="en-US" sz="2571" dirty="0" smtClean="0"/>
              <a:t> </a:t>
            </a:r>
            <a:r>
              <a:rPr lang="en-US" sz="2080" dirty="0" smtClean="0"/>
              <a:t>BC</a:t>
            </a:r>
            <a:r>
              <a:rPr lang="en-US" sz="2571" dirty="0" smtClean="0"/>
              <a:t>]</a:t>
            </a:r>
            <a:endParaRPr lang="en-US" sz="2571" dirty="0"/>
          </a:p>
        </p:txBody>
      </p:sp>
      <p:sp>
        <p:nvSpPr>
          <p:cNvPr id="6" name="Content Placeholder 5"/>
          <p:cNvSpPr>
            <a:spLocks noGrp="1"/>
          </p:cNvSpPr>
          <p:nvPr>
            <p:ph sz="quarter" idx="4"/>
          </p:nvPr>
        </p:nvSpPr>
        <p:spPr/>
        <p:txBody>
          <a:bodyPr/>
          <a:lstStyle/>
          <a:p>
            <a:endParaRPr lang="en-US" i="1" dirty="0" smtClean="0"/>
          </a:p>
          <a:p>
            <a:endParaRPr lang="en-US" i="1" dirty="0" smtClean="0"/>
          </a:p>
          <a:p>
            <a:r>
              <a:rPr lang="en-US" i="1" dirty="0" smtClean="0"/>
              <a:t>“A great nation” and “all peoples on earth” make up an extremely large group of people worldwide. It speaks of one united group.</a:t>
            </a:r>
            <a:endParaRPr lang="en-US" i="1" dirty="0"/>
          </a:p>
        </p:txBody>
      </p:sp>
      <p:sp>
        <p:nvSpPr>
          <p:cNvPr id="2" name="Title 1"/>
          <p:cNvSpPr>
            <a:spLocks noGrp="1"/>
          </p:cNvSpPr>
          <p:nvPr>
            <p:ph type="title"/>
          </p:nvPr>
        </p:nvSpPr>
        <p:spPr/>
        <p:txBody>
          <a:bodyPr/>
          <a:lstStyle/>
          <a:p>
            <a:r>
              <a:rPr lang="en-US" dirty="0" smtClean="0"/>
              <a:t>Genesis 12:1-3</a:t>
            </a:r>
            <a:endParaRPr lang="en-US" dirty="0"/>
          </a:p>
        </p:txBody>
      </p:sp>
      <p:sp>
        <p:nvSpPr>
          <p:cNvPr id="5" name="Text Placeholder 4"/>
          <p:cNvSpPr>
            <a:spLocks noGrp="1"/>
          </p:cNvSpPr>
          <p:nvPr>
            <p:ph type="body" idx="3"/>
          </p:nvPr>
        </p:nvSpPr>
        <p:spPr/>
        <p:txBody>
          <a:bodyPr>
            <a:normAutofit/>
          </a:bodyPr>
          <a:lstStyle/>
          <a:p>
            <a:r>
              <a:rPr lang="en-US" sz="3000" dirty="0" smtClean="0"/>
              <a:t>Comment</a:t>
            </a:r>
            <a:endParaRPr lang="en-US" sz="3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2800" dirty="0" smtClean="0"/>
              <a:t>“</a:t>
            </a:r>
            <a:r>
              <a:rPr lang="en-US" sz="2800" b="1" i="1" dirty="0" smtClean="0"/>
              <a:t>All the ends of the world </a:t>
            </a:r>
            <a:r>
              <a:rPr lang="en-US" sz="2800" dirty="0" smtClean="0"/>
              <a:t>shall remember and </a:t>
            </a:r>
          </a:p>
          <a:p>
            <a:pPr algn="ctr">
              <a:buNone/>
            </a:pPr>
            <a:r>
              <a:rPr lang="en-US" sz="2800" dirty="0" smtClean="0"/>
              <a:t>turn to the LORD, and </a:t>
            </a:r>
            <a:r>
              <a:rPr lang="en-US" sz="2800" b="1" i="1" dirty="0" smtClean="0"/>
              <a:t>all the families of the </a:t>
            </a:r>
          </a:p>
          <a:p>
            <a:pPr algn="ctr">
              <a:buNone/>
            </a:pPr>
            <a:r>
              <a:rPr lang="en-US" sz="2800" b="1" i="1" dirty="0" smtClean="0"/>
              <a:t>nations</a:t>
            </a:r>
            <a:r>
              <a:rPr lang="en-US" sz="2800" dirty="0" smtClean="0"/>
              <a:t> (Gentiles) shall worship before you.”</a:t>
            </a:r>
          </a:p>
          <a:p>
            <a:pPr algn="ctr">
              <a:buNone/>
            </a:pPr>
            <a:endParaRPr lang="en-US" sz="1600" dirty="0" smtClean="0"/>
          </a:p>
          <a:p>
            <a:pPr algn="ctr">
              <a:buNone/>
            </a:pPr>
            <a:r>
              <a:rPr lang="en-US" sz="2400" dirty="0" smtClean="0"/>
              <a:t>[Predicted ~1000 BC]</a:t>
            </a:r>
            <a:endParaRPr lang="en-US" sz="2400" dirty="0"/>
          </a:p>
        </p:txBody>
      </p:sp>
      <p:sp>
        <p:nvSpPr>
          <p:cNvPr id="2" name="Title 1"/>
          <p:cNvSpPr>
            <a:spLocks noGrp="1"/>
          </p:cNvSpPr>
          <p:nvPr>
            <p:ph type="title"/>
          </p:nvPr>
        </p:nvSpPr>
        <p:spPr/>
        <p:txBody>
          <a:bodyPr/>
          <a:lstStyle/>
          <a:p>
            <a:r>
              <a:rPr lang="en-US" dirty="0" smtClean="0"/>
              <a:t>Psalm 22:27</a:t>
            </a:r>
            <a:endParaRPr lang="en-US" dirty="0"/>
          </a:p>
        </p:txBody>
      </p:sp>
      <p:pic>
        <p:nvPicPr>
          <p:cNvPr id="2050" name="Picture 2" descr="C:\Users\Bruce\Pictures\Pictures\PageShots\122-Psalms-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810082" y="4338328"/>
            <a:ext cx="2763430" cy="2073276"/>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2800" dirty="0" smtClean="0"/>
              <a:t>“</a:t>
            </a:r>
            <a:r>
              <a:rPr lang="en-US" sz="2800" b="1" i="1" dirty="0" smtClean="0"/>
              <a:t>God reigns over the nations</a:t>
            </a:r>
            <a:r>
              <a:rPr lang="en-US" sz="2800" dirty="0" smtClean="0"/>
              <a:t>; God is seated </a:t>
            </a:r>
          </a:p>
          <a:p>
            <a:pPr algn="ctr">
              <a:buNone/>
            </a:pPr>
            <a:r>
              <a:rPr lang="en-US" sz="2800" dirty="0" smtClean="0"/>
              <a:t>on his holy throne. </a:t>
            </a:r>
            <a:r>
              <a:rPr lang="en-US" sz="2800" b="1" i="1" dirty="0" smtClean="0"/>
              <a:t>The nobles of the nations </a:t>
            </a:r>
          </a:p>
          <a:p>
            <a:pPr algn="ctr">
              <a:buNone/>
            </a:pPr>
            <a:r>
              <a:rPr lang="en-US" sz="2800" b="1" i="1" dirty="0" smtClean="0"/>
              <a:t>assemble as the people of the God of Abraham</a:t>
            </a:r>
            <a:r>
              <a:rPr lang="en-US" sz="2800" dirty="0" smtClean="0"/>
              <a:t>, </a:t>
            </a:r>
          </a:p>
          <a:p>
            <a:pPr algn="ctr">
              <a:buNone/>
            </a:pPr>
            <a:r>
              <a:rPr lang="en-US" sz="2800" dirty="0" smtClean="0"/>
              <a:t>for the kings of the earth belong to God; </a:t>
            </a:r>
          </a:p>
          <a:p>
            <a:pPr algn="ctr">
              <a:buNone/>
            </a:pPr>
            <a:r>
              <a:rPr lang="en-US" sz="2800" dirty="0" smtClean="0"/>
              <a:t>he is greatly exalted.”</a:t>
            </a:r>
          </a:p>
          <a:p>
            <a:pPr algn="ctr">
              <a:buNone/>
            </a:pPr>
            <a:endParaRPr lang="en-US" sz="1600" dirty="0" smtClean="0"/>
          </a:p>
          <a:p>
            <a:pPr algn="ctr">
              <a:buNone/>
            </a:pPr>
            <a:r>
              <a:rPr lang="en-US" sz="2400" dirty="0" smtClean="0"/>
              <a:t>[Predicted ~1000 BC]</a:t>
            </a:r>
            <a:endParaRPr lang="en-US" sz="2400" dirty="0"/>
          </a:p>
        </p:txBody>
      </p:sp>
      <p:sp>
        <p:nvSpPr>
          <p:cNvPr id="2" name="Title 1"/>
          <p:cNvSpPr>
            <a:spLocks noGrp="1"/>
          </p:cNvSpPr>
          <p:nvPr>
            <p:ph type="title"/>
          </p:nvPr>
        </p:nvSpPr>
        <p:spPr/>
        <p:txBody>
          <a:bodyPr/>
          <a:lstStyle/>
          <a:p>
            <a:r>
              <a:rPr lang="en-US" dirty="0" smtClean="0"/>
              <a:t>Psalm 47:8-9</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3000" dirty="0" smtClean="0"/>
              <a:t>“</a:t>
            </a:r>
            <a:r>
              <a:rPr lang="en-US" sz="3000" b="1" i="1" dirty="0" smtClean="0"/>
              <a:t>All nations whom you have made shall </a:t>
            </a:r>
          </a:p>
          <a:p>
            <a:pPr algn="ctr">
              <a:buNone/>
            </a:pPr>
            <a:r>
              <a:rPr lang="en-US" sz="3000" b="1" i="1" dirty="0" smtClean="0"/>
              <a:t> come and worship before you, O Lord</a:t>
            </a:r>
            <a:r>
              <a:rPr lang="en-US" sz="3000" dirty="0" smtClean="0"/>
              <a:t>, </a:t>
            </a:r>
          </a:p>
          <a:p>
            <a:pPr algn="ctr">
              <a:buNone/>
            </a:pPr>
            <a:r>
              <a:rPr lang="en-US" sz="3000" dirty="0" smtClean="0"/>
              <a:t>and shall glorify your name.”</a:t>
            </a:r>
          </a:p>
          <a:p>
            <a:pPr algn="ctr">
              <a:buNone/>
            </a:pPr>
            <a:endParaRPr lang="en-US" sz="1600" dirty="0" smtClean="0"/>
          </a:p>
          <a:p>
            <a:pPr algn="ctr">
              <a:buNone/>
            </a:pPr>
            <a:r>
              <a:rPr lang="en-US" sz="2400" dirty="0" smtClean="0"/>
              <a:t>[Predicted ~1000 BC]</a:t>
            </a:r>
            <a:endParaRPr lang="en-US" sz="2400" dirty="0"/>
          </a:p>
        </p:txBody>
      </p:sp>
      <p:sp>
        <p:nvSpPr>
          <p:cNvPr id="2" name="Title 1"/>
          <p:cNvSpPr>
            <a:spLocks noGrp="1"/>
          </p:cNvSpPr>
          <p:nvPr>
            <p:ph type="title"/>
          </p:nvPr>
        </p:nvSpPr>
        <p:spPr/>
        <p:txBody>
          <a:bodyPr/>
          <a:lstStyle/>
          <a:p>
            <a:r>
              <a:rPr lang="en-US" dirty="0" smtClean="0"/>
              <a:t>Psalm 86:9</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2800" dirty="0" smtClean="0"/>
              <a:t>“</a:t>
            </a:r>
            <a:r>
              <a:rPr lang="en-US" sz="2800" b="1" i="1" dirty="0" smtClean="0"/>
              <a:t>The LORD has made his salvation known and </a:t>
            </a:r>
          </a:p>
          <a:p>
            <a:pPr algn="ctr">
              <a:buNone/>
            </a:pPr>
            <a:r>
              <a:rPr lang="en-US" sz="2800" b="1" i="1" dirty="0" smtClean="0"/>
              <a:t>revealed his righteousness to the nations</a:t>
            </a:r>
            <a:r>
              <a:rPr lang="en-US" sz="2800" dirty="0" smtClean="0"/>
              <a:t>.”</a:t>
            </a:r>
          </a:p>
          <a:p>
            <a:pPr algn="ctr">
              <a:buNone/>
            </a:pPr>
            <a:endParaRPr lang="en-US" sz="1600" dirty="0" smtClean="0"/>
          </a:p>
          <a:p>
            <a:pPr algn="ctr">
              <a:buNone/>
            </a:pPr>
            <a:r>
              <a:rPr lang="en-US" sz="2400" dirty="0" smtClean="0"/>
              <a:t>[Predicted ~1000 BC]</a:t>
            </a:r>
            <a:endParaRPr lang="en-US" sz="2400" dirty="0"/>
          </a:p>
        </p:txBody>
      </p:sp>
      <p:sp>
        <p:nvSpPr>
          <p:cNvPr id="2" name="Title 1"/>
          <p:cNvSpPr>
            <a:spLocks noGrp="1"/>
          </p:cNvSpPr>
          <p:nvPr>
            <p:ph type="title"/>
          </p:nvPr>
        </p:nvSpPr>
        <p:spPr/>
        <p:txBody>
          <a:bodyPr/>
          <a:lstStyle/>
          <a:p>
            <a:r>
              <a:rPr lang="en-US" dirty="0" smtClean="0"/>
              <a:t>Psalm 98:2</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lgn="ctr">
              <a:buNone/>
            </a:pPr>
            <a:r>
              <a:rPr lang="en-US" dirty="0" smtClean="0"/>
              <a:t>	Jesus: “I have other [Gentile] sheep that are </a:t>
            </a:r>
          </a:p>
          <a:p>
            <a:pPr algn="ctr">
              <a:buNone/>
            </a:pPr>
            <a:r>
              <a:rPr lang="en-US" dirty="0" smtClean="0"/>
              <a:t>not of this [Jewish] sheep pen. I must bring </a:t>
            </a:r>
          </a:p>
          <a:p>
            <a:pPr algn="ctr">
              <a:buNone/>
            </a:pPr>
            <a:r>
              <a:rPr lang="en-US" dirty="0" smtClean="0"/>
              <a:t>them also. They too will listen to my voice, </a:t>
            </a:r>
          </a:p>
          <a:p>
            <a:pPr algn="ctr">
              <a:buNone/>
            </a:pPr>
            <a:r>
              <a:rPr lang="en-US" dirty="0" smtClean="0"/>
              <a:t>and there shall be one flock </a:t>
            </a:r>
          </a:p>
          <a:p>
            <a:pPr algn="ctr">
              <a:buNone/>
            </a:pPr>
            <a:r>
              <a:rPr lang="en-US" dirty="0" smtClean="0"/>
              <a:t>and one shepherd.”</a:t>
            </a:r>
            <a:endParaRPr lang="en-US" dirty="0"/>
          </a:p>
        </p:txBody>
      </p:sp>
      <p:sp>
        <p:nvSpPr>
          <p:cNvPr id="7" name="Title 6"/>
          <p:cNvSpPr>
            <a:spLocks noGrp="1"/>
          </p:cNvSpPr>
          <p:nvPr>
            <p:ph type="title"/>
          </p:nvPr>
        </p:nvSpPr>
        <p:spPr/>
        <p:txBody>
          <a:bodyPr/>
          <a:lstStyle/>
          <a:p>
            <a:r>
              <a:rPr lang="en-US" dirty="0" smtClean="0"/>
              <a:t>John 10:16</a:t>
            </a:r>
            <a:endParaRPr lang="en-US" dirty="0"/>
          </a:p>
        </p:txBody>
      </p:sp>
      <p:pic>
        <p:nvPicPr>
          <p:cNvPr id="3074" name="Picture 2" descr="C:\Users\Bruce\Pictures\Pictures\PageShots\303-John-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850542" y="4229022"/>
            <a:ext cx="2725766" cy="2045018"/>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3000" dirty="0" smtClean="0"/>
              <a:t>John 10:16</a:t>
            </a:r>
            <a:endParaRPr lang="en-US" sz="3000" dirty="0"/>
          </a:p>
        </p:txBody>
      </p:sp>
      <p:sp>
        <p:nvSpPr>
          <p:cNvPr id="8" name="Content Placeholder 7"/>
          <p:cNvSpPr>
            <a:spLocks noGrp="1"/>
          </p:cNvSpPr>
          <p:nvPr>
            <p:ph sz="half" idx="2"/>
          </p:nvPr>
        </p:nvSpPr>
        <p:spPr>
          <a:xfrm>
            <a:off x="275129" y="2201896"/>
            <a:ext cx="4220671" cy="4279824"/>
          </a:xfrm>
        </p:spPr>
        <p:txBody>
          <a:bodyPr>
            <a:normAutofit/>
          </a:bodyPr>
          <a:lstStyle/>
          <a:p>
            <a:pPr>
              <a:buNone/>
            </a:pPr>
            <a:r>
              <a:rPr lang="en-US" sz="2400" dirty="0" smtClean="0"/>
              <a:t>Jesus: “I have </a:t>
            </a:r>
            <a:r>
              <a:rPr lang="en-US" sz="2400" b="1" u="sng" dirty="0" smtClean="0"/>
              <a:t>other</a:t>
            </a:r>
            <a:r>
              <a:rPr lang="en-US" sz="2400" dirty="0" smtClean="0"/>
              <a:t> [</a:t>
            </a:r>
            <a:r>
              <a:rPr lang="en-US" sz="2400" b="1" u="sng" dirty="0" smtClean="0"/>
              <a:t>Gentile</a:t>
            </a:r>
            <a:r>
              <a:rPr lang="en-US" sz="2400" dirty="0" smtClean="0"/>
              <a:t>] </a:t>
            </a:r>
          </a:p>
          <a:p>
            <a:pPr>
              <a:buNone/>
            </a:pPr>
            <a:r>
              <a:rPr lang="en-US" sz="2400" b="1" u="sng" dirty="0" smtClean="0"/>
              <a:t>sheep</a:t>
            </a:r>
            <a:r>
              <a:rPr lang="en-US" sz="2400" b="1" dirty="0" smtClean="0"/>
              <a:t> </a:t>
            </a:r>
            <a:r>
              <a:rPr lang="en-US" sz="2400" dirty="0" smtClean="0"/>
              <a:t>that are not of </a:t>
            </a:r>
            <a:r>
              <a:rPr lang="en-US" sz="2400" b="1" u="sng" dirty="0" smtClean="0"/>
              <a:t>this </a:t>
            </a:r>
          </a:p>
          <a:p>
            <a:pPr>
              <a:buNone/>
            </a:pPr>
            <a:r>
              <a:rPr lang="en-US" sz="2400" dirty="0" smtClean="0"/>
              <a:t>[</a:t>
            </a:r>
            <a:r>
              <a:rPr lang="en-US" sz="2400" b="1" u="sng" dirty="0" smtClean="0"/>
              <a:t>Jewish</a:t>
            </a:r>
            <a:r>
              <a:rPr lang="en-US" sz="2400" dirty="0" smtClean="0"/>
              <a:t>] </a:t>
            </a:r>
            <a:r>
              <a:rPr lang="en-US" sz="2400" b="1" u="sng" dirty="0" smtClean="0"/>
              <a:t>sheep</a:t>
            </a:r>
            <a:r>
              <a:rPr lang="en-US" sz="2400" b="1" dirty="0" smtClean="0"/>
              <a:t> </a:t>
            </a:r>
            <a:r>
              <a:rPr lang="en-US" sz="2400" dirty="0" smtClean="0"/>
              <a:t>pen. I must </a:t>
            </a:r>
          </a:p>
          <a:p>
            <a:pPr>
              <a:buNone/>
            </a:pPr>
            <a:r>
              <a:rPr lang="en-US" sz="2400" dirty="0" smtClean="0"/>
              <a:t>bring them also. They too will </a:t>
            </a:r>
          </a:p>
          <a:p>
            <a:pPr>
              <a:buNone/>
            </a:pPr>
            <a:r>
              <a:rPr lang="en-US" sz="2400" dirty="0" smtClean="0"/>
              <a:t>listen to my voice, and there </a:t>
            </a:r>
          </a:p>
          <a:p>
            <a:pPr>
              <a:buNone/>
            </a:pPr>
            <a:r>
              <a:rPr lang="en-US" sz="2400" dirty="0" smtClean="0"/>
              <a:t>shall be one flock and one </a:t>
            </a:r>
          </a:p>
          <a:p>
            <a:pPr>
              <a:buNone/>
            </a:pPr>
            <a:r>
              <a:rPr lang="en-US" sz="2400" dirty="0" smtClean="0"/>
              <a:t>shepherd.”</a:t>
            </a:r>
            <a:endParaRPr lang="en-US" sz="2400" dirty="0"/>
          </a:p>
        </p:txBody>
      </p:sp>
      <p:sp>
        <p:nvSpPr>
          <p:cNvPr id="6" name="Content Placeholder 5"/>
          <p:cNvSpPr>
            <a:spLocks noGrp="1"/>
          </p:cNvSpPr>
          <p:nvPr>
            <p:ph sz="quarter" idx="4"/>
          </p:nvPr>
        </p:nvSpPr>
        <p:spPr/>
        <p:txBody>
          <a:bodyPr/>
          <a:lstStyle/>
          <a:p>
            <a:r>
              <a:rPr lang="en-US" i="1" dirty="0" smtClean="0"/>
              <a:t>In God’s eyes, the  biggest difference   among people groups on earth was between Jews and Gentiles (non-Jews). All other differences   (ethnic, tribal, cultural linguistic, etc.) are comparatively minor.</a:t>
            </a:r>
            <a:endParaRPr lang="en-US" i="1" dirty="0"/>
          </a:p>
        </p:txBody>
      </p:sp>
      <p:sp>
        <p:nvSpPr>
          <p:cNvPr id="7" name="Title 6"/>
          <p:cNvSpPr>
            <a:spLocks noGrp="1"/>
          </p:cNvSpPr>
          <p:nvPr>
            <p:ph type="title"/>
          </p:nvPr>
        </p:nvSpPr>
        <p:spPr/>
        <p:txBody>
          <a:bodyPr/>
          <a:lstStyle/>
          <a:p>
            <a:r>
              <a:rPr lang="en-US" dirty="0" smtClean="0"/>
              <a:t>John 10:16</a:t>
            </a:r>
            <a:endParaRPr lang="en-US" dirty="0"/>
          </a:p>
        </p:txBody>
      </p:sp>
      <p:sp>
        <p:nvSpPr>
          <p:cNvPr id="5" name="Text Placeholder 4"/>
          <p:cNvSpPr>
            <a:spLocks noGrp="1"/>
          </p:cNvSpPr>
          <p:nvPr>
            <p:ph type="body" idx="3"/>
          </p:nvPr>
        </p:nvSpPr>
        <p:spPr/>
        <p:txBody>
          <a:bodyPr/>
          <a:lstStyle/>
          <a:p>
            <a:r>
              <a:rPr lang="en-US" sz="3000" dirty="0" smtClean="0"/>
              <a:t>Comment</a:t>
            </a:r>
            <a:endParaRPr lang="en-US" sz="3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Salvation</a:t>
            </a:r>
            <a:endParaRPr lang="en-US" dirty="0"/>
          </a:p>
        </p:txBody>
      </p:sp>
      <p:sp>
        <p:nvSpPr>
          <p:cNvPr id="4" name="Text Placeholder 3"/>
          <p:cNvSpPr>
            <a:spLocks noGrp="1"/>
          </p:cNvSpPr>
          <p:nvPr>
            <p:ph type="body" idx="1"/>
          </p:nvPr>
        </p:nvSpPr>
        <p:spPr/>
        <p:txBody>
          <a:bodyPr>
            <a:normAutofit/>
          </a:bodyPr>
          <a:lstStyle/>
          <a:p>
            <a:r>
              <a:rPr lang="en-US" sz="3000" dirty="0" smtClean="0"/>
              <a:t>John 6:47</a:t>
            </a:r>
          </a:p>
        </p:txBody>
      </p:sp>
      <p:sp>
        <p:nvSpPr>
          <p:cNvPr id="5" name="Text Placeholder 4"/>
          <p:cNvSpPr>
            <a:spLocks noGrp="1"/>
          </p:cNvSpPr>
          <p:nvPr>
            <p:ph type="body" sz="half" idx="3"/>
          </p:nvPr>
        </p:nvSpPr>
        <p:spPr/>
        <p:txBody>
          <a:bodyPr>
            <a:normAutofit/>
          </a:bodyPr>
          <a:lstStyle/>
          <a:p>
            <a:r>
              <a:rPr lang="en-US" sz="3000" dirty="0" smtClean="0"/>
              <a:t>Comment</a:t>
            </a:r>
            <a:endParaRPr lang="en-US" sz="3000" dirty="0"/>
          </a:p>
        </p:txBody>
      </p:sp>
      <p:sp>
        <p:nvSpPr>
          <p:cNvPr id="3" name="Content Placeholder 2"/>
          <p:cNvSpPr>
            <a:spLocks noGrp="1"/>
          </p:cNvSpPr>
          <p:nvPr>
            <p:ph sz="quarter" idx="2"/>
          </p:nvPr>
        </p:nvSpPr>
        <p:spPr/>
        <p:txBody>
          <a:bodyPr>
            <a:normAutofit/>
          </a:bodyPr>
          <a:lstStyle/>
          <a:p>
            <a:pPr>
              <a:buNone/>
            </a:pPr>
            <a:r>
              <a:rPr lang="en-US" sz="2800" dirty="0" smtClean="0"/>
              <a:t>Jesus: “I tell you the truth, </a:t>
            </a:r>
          </a:p>
          <a:p>
            <a:pPr>
              <a:buNone/>
            </a:pPr>
            <a:r>
              <a:rPr lang="en-US" sz="2800" dirty="0" smtClean="0"/>
              <a:t>he who believes in me has </a:t>
            </a:r>
          </a:p>
          <a:p>
            <a:pPr>
              <a:buNone/>
            </a:pPr>
            <a:r>
              <a:rPr lang="en-US" sz="2800" dirty="0" smtClean="0"/>
              <a:t>everlasting life.”  </a:t>
            </a:r>
          </a:p>
        </p:txBody>
      </p:sp>
      <p:sp>
        <p:nvSpPr>
          <p:cNvPr id="6" name="Content Placeholder 5"/>
          <p:cNvSpPr>
            <a:spLocks noGrp="1"/>
          </p:cNvSpPr>
          <p:nvPr>
            <p:ph sz="quarter" idx="4"/>
          </p:nvPr>
        </p:nvSpPr>
        <p:spPr/>
        <p:txBody>
          <a:bodyPr>
            <a:normAutofit/>
          </a:bodyPr>
          <a:lstStyle/>
          <a:p>
            <a:pPr>
              <a:buNone/>
            </a:pPr>
            <a:r>
              <a:rPr lang="en-US" sz="2700" i="1" dirty="0" smtClean="0"/>
              <a:t>“Believes” means trusts, </a:t>
            </a:r>
          </a:p>
          <a:p>
            <a:pPr>
              <a:buNone/>
            </a:pPr>
            <a:r>
              <a:rPr lang="en-US" sz="2700" i="1" dirty="0" smtClean="0"/>
              <a:t>relies, depends on, counts </a:t>
            </a:r>
          </a:p>
          <a:p>
            <a:pPr>
              <a:buNone/>
            </a:pPr>
            <a:r>
              <a:rPr lang="en-US" sz="2700" i="1" dirty="0" smtClean="0"/>
              <a:t>on, puts his/her faith in </a:t>
            </a:r>
          </a:p>
          <a:p>
            <a:pPr>
              <a:buNone/>
            </a:pPr>
            <a:r>
              <a:rPr lang="en-US" sz="2700" i="1" dirty="0" smtClean="0"/>
              <a:t>some thing or someone. </a:t>
            </a:r>
          </a:p>
          <a:p>
            <a:pPr>
              <a:buNone/>
            </a:pPr>
            <a:r>
              <a:rPr lang="en-US" sz="2700" i="1" dirty="0" smtClean="0"/>
              <a:t>Believing in Jesus and in </a:t>
            </a:r>
          </a:p>
          <a:p>
            <a:pPr>
              <a:buNone/>
            </a:pPr>
            <a:r>
              <a:rPr lang="en-US" sz="2700" i="1" dirty="0" smtClean="0"/>
              <a:t>the one who sent him </a:t>
            </a:r>
          </a:p>
          <a:p>
            <a:pPr>
              <a:buNone/>
            </a:pPr>
            <a:r>
              <a:rPr lang="en-US" sz="2700" i="1" dirty="0" smtClean="0"/>
              <a:t>(5:24) is the same thing</a:t>
            </a:r>
            <a:r>
              <a:rPr lang="en-US" sz="2600" i="1" dirty="0" smtClean="0"/>
              <a:t>.</a:t>
            </a:r>
          </a:p>
          <a:p>
            <a:endParaRPr lang="en-US" dirty="0"/>
          </a:p>
        </p:txBody>
      </p:sp>
    </p:spTree>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3000" dirty="0" smtClean="0"/>
              <a:t>John 10:16</a:t>
            </a:r>
            <a:endParaRPr lang="en-US" sz="3000" dirty="0"/>
          </a:p>
        </p:txBody>
      </p:sp>
      <p:sp>
        <p:nvSpPr>
          <p:cNvPr id="8" name="Content Placeholder 7"/>
          <p:cNvSpPr>
            <a:spLocks noGrp="1"/>
          </p:cNvSpPr>
          <p:nvPr>
            <p:ph sz="half" idx="2"/>
          </p:nvPr>
        </p:nvSpPr>
        <p:spPr>
          <a:xfrm>
            <a:off x="347958" y="2201896"/>
            <a:ext cx="4147842" cy="3913632"/>
          </a:xfrm>
        </p:spPr>
        <p:txBody>
          <a:bodyPr>
            <a:normAutofit fontScale="92500"/>
          </a:bodyPr>
          <a:lstStyle/>
          <a:p>
            <a:pPr>
              <a:buNone/>
            </a:pPr>
            <a:r>
              <a:rPr lang="en-US" dirty="0" smtClean="0"/>
              <a:t>Jesus: “I have other [Gentile] </a:t>
            </a:r>
          </a:p>
          <a:p>
            <a:pPr>
              <a:buNone/>
            </a:pPr>
            <a:r>
              <a:rPr lang="en-US" dirty="0" smtClean="0"/>
              <a:t>sheep that are not of this </a:t>
            </a:r>
          </a:p>
          <a:p>
            <a:pPr>
              <a:buNone/>
            </a:pPr>
            <a:r>
              <a:rPr lang="en-US" dirty="0" smtClean="0"/>
              <a:t>[Jewish] sheep pen. I must </a:t>
            </a:r>
          </a:p>
          <a:p>
            <a:pPr>
              <a:buNone/>
            </a:pPr>
            <a:r>
              <a:rPr lang="en-US" dirty="0" smtClean="0"/>
              <a:t>bring them also. They too will </a:t>
            </a:r>
          </a:p>
          <a:p>
            <a:pPr>
              <a:buNone/>
            </a:pPr>
            <a:r>
              <a:rPr lang="en-US" dirty="0" smtClean="0"/>
              <a:t>listen to my voice, and </a:t>
            </a:r>
            <a:r>
              <a:rPr lang="en-US" b="1" u="sng" dirty="0" smtClean="0"/>
              <a:t>there </a:t>
            </a:r>
          </a:p>
          <a:p>
            <a:pPr>
              <a:buNone/>
            </a:pPr>
            <a:r>
              <a:rPr lang="en-US" b="1" u="sng" dirty="0" smtClean="0"/>
              <a:t>shall be one flock and one </a:t>
            </a:r>
          </a:p>
          <a:p>
            <a:pPr>
              <a:buNone/>
            </a:pPr>
            <a:r>
              <a:rPr lang="en-US" b="1" u="sng" dirty="0" smtClean="0"/>
              <a:t>shepherd</a:t>
            </a:r>
            <a:r>
              <a:rPr lang="en-US" dirty="0" smtClean="0"/>
              <a:t>.”</a:t>
            </a:r>
            <a:endParaRPr lang="en-US" dirty="0"/>
          </a:p>
        </p:txBody>
      </p:sp>
      <p:sp>
        <p:nvSpPr>
          <p:cNvPr id="6" name="Content Placeholder 5"/>
          <p:cNvSpPr>
            <a:spLocks noGrp="1"/>
          </p:cNvSpPr>
          <p:nvPr>
            <p:ph sz="quarter" idx="4"/>
          </p:nvPr>
        </p:nvSpPr>
        <p:spPr/>
        <p:txBody>
          <a:bodyPr>
            <a:normAutofit lnSpcReduction="10000"/>
          </a:bodyPr>
          <a:lstStyle/>
          <a:p>
            <a:r>
              <a:rPr lang="en-US" i="1" dirty="0" smtClean="0"/>
              <a:t>Jesus says that if he can bring together the two groups of people who are the most different from each other, he is also able  to bring other less different people groups together. There is one flock gathered around one shepherd.</a:t>
            </a:r>
            <a:endParaRPr lang="en-US" i="1" dirty="0"/>
          </a:p>
        </p:txBody>
      </p:sp>
      <p:sp>
        <p:nvSpPr>
          <p:cNvPr id="7" name="Title 6"/>
          <p:cNvSpPr>
            <a:spLocks noGrp="1"/>
          </p:cNvSpPr>
          <p:nvPr>
            <p:ph type="title"/>
          </p:nvPr>
        </p:nvSpPr>
        <p:spPr/>
        <p:txBody>
          <a:bodyPr/>
          <a:lstStyle/>
          <a:p>
            <a:r>
              <a:rPr lang="en-US" dirty="0" smtClean="0"/>
              <a:t>John 10:16</a:t>
            </a:r>
            <a:endParaRPr lang="en-US" dirty="0"/>
          </a:p>
        </p:txBody>
      </p:sp>
      <p:sp>
        <p:nvSpPr>
          <p:cNvPr id="5" name="Text Placeholder 4"/>
          <p:cNvSpPr>
            <a:spLocks noGrp="1"/>
          </p:cNvSpPr>
          <p:nvPr>
            <p:ph type="body" idx="3"/>
          </p:nvPr>
        </p:nvSpPr>
        <p:spPr/>
        <p:txBody>
          <a:bodyPr/>
          <a:lstStyle/>
          <a:p>
            <a:r>
              <a:rPr lang="en-US" sz="3000" dirty="0" smtClean="0"/>
              <a:t>Comment</a:t>
            </a:r>
            <a:endParaRPr lang="en-US" sz="3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lgn="ctr">
              <a:buNone/>
            </a:pPr>
            <a:r>
              <a:rPr lang="en-US" dirty="0" smtClean="0"/>
              <a:t>	Jesus: “And this gospel of the kingdom will be </a:t>
            </a:r>
          </a:p>
          <a:p>
            <a:pPr algn="ctr">
              <a:buNone/>
            </a:pPr>
            <a:r>
              <a:rPr lang="en-US" dirty="0" smtClean="0"/>
              <a:t>preached in the whole world as a </a:t>
            </a:r>
          </a:p>
          <a:p>
            <a:pPr algn="ctr">
              <a:buNone/>
            </a:pPr>
            <a:r>
              <a:rPr lang="en-US" dirty="0" smtClean="0"/>
              <a:t>testimony to all nations…”</a:t>
            </a:r>
            <a:endParaRPr lang="en-US" dirty="0"/>
          </a:p>
        </p:txBody>
      </p:sp>
      <p:sp>
        <p:nvSpPr>
          <p:cNvPr id="7" name="Title 6"/>
          <p:cNvSpPr>
            <a:spLocks noGrp="1"/>
          </p:cNvSpPr>
          <p:nvPr>
            <p:ph type="title"/>
          </p:nvPr>
        </p:nvSpPr>
        <p:spPr/>
        <p:txBody>
          <a:bodyPr/>
          <a:lstStyle/>
          <a:p>
            <a:r>
              <a:rPr lang="en-US" dirty="0" smtClean="0"/>
              <a:t>Matthew 24:13-14</a:t>
            </a:r>
            <a:endParaRPr lang="en-US" dirty="0"/>
          </a:p>
        </p:txBody>
      </p:sp>
      <p:pic>
        <p:nvPicPr>
          <p:cNvPr id="4098" name="Picture 2" descr="C:\Users\Bruce\Pictures\Pictures\PageShots\300-Matthew-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857385" y="4240227"/>
            <a:ext cx="2710831" cy="2033813"/>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3000" dirty="0" smtClean="0"/>
              <a:t>Matthew 24:13-14</a:t>
            </a:r>
            <a:endParaRPr lang="en-US" sz="3000" dirty="0"/>
          </a:p>
        </p:txBody>
      </p:sp>
      <p:sp>
        <p:nvSpPr>
          <p:cNvPr id="8" name="Content Placeholder 7"/>
          <p:cNvSpPr>
            <a:spLocks noGrp="1"/>
          </p:cNvSpPr>
          <p:nvPr>
            <p:ph sz="half" idx="2"/>
          </p:nvPr>
        </p:nvSpPr>
        <p:spPr/>
        <p:txBody>
          <a:bodyPr>
            <a:normAutofit/>
          </a:bodyPr>
          <a:lstStyle/>
          <a:p>
            <a:pPr>
              <a:buNone/>
            </a:pPr>
            <a:r>
              <a:rPr lang="en-US" sz="2400" dirty="0" smtClean="0"/>
              <a:t>Jesus: “And </a:t>
            </a:r>
            <a:r>
              <a:rPr lang="en-US" sz="2400" b="1" i="1" u="sng" dirty="0" smtClean="0"/>
              <a:t>this gospel of </a:t>
            </a:r>
          </a:p>
          <a:p>
            <a:pPr>
              <a:buNone/>
            </a:pPr>
            <a:r>
              <a:rPr lang="en-US" sz="2400" b="1" i="1" u="sng" dirty="0" smtClean="0"/>
              <a:t>the kingdom</a:t>
            </a:r>
            <a:r>
              <a:rPr lang="en-US" sz="2400" dirty="0" smtClean="0"/>
              <a:t> will be </a:t>
            </a:r>
          </a:p>
          <a:p>
            <a:pPr>
              <a:buNone/>
            </a:pPr>
            <a:r>
              <a:rPr lang="en-US" sz="2400" dirty="0" smtClean="0"/>
              <a:t>preached in the whole  </a:t>
            </a:r>
          </a:p>
          <a:p>
            <a:pPr>
              <a:buNone/>
            </a:pPr>
            <a:r>
              <a:rPr lang="en-US" sz="2400" dirty="0" smtClean="0"/>
              <a:t>world as a testimony to all</a:t>
            </a:r>
          </a:p>
          <a:p>
            <a:pPr>
              <a:buNone/>
            </a:pPr>
            <a:r>
              <a:rPr lang="en-US" sz="2400" dirty="0" smtClean="0"/>
              <a:t>nations…”</a:t>
            </a:r>
            <a:endParaRPr lang="en-US" sz="2400" dirty="0"/>
          </a:p>
        </p:txBody>
      </p:sp>
      <p:sp>
        <p:nvSpPr>
          <p:cNvPr id="6" name="Content Placeholder 5"/>
          <p:cNvSpPr>
            <a:spLocks noGrp="1"/>
          </p:cNvSpPr>
          <p:nvPr>
            <p:ph sz="quarter" idx="4"/>
          </p:nvPr>
        </p:nvSpPr>
        <p:spPr/>
        <p:txBody>
          <a:bodyPr>
            <a:normAutofit/>
          </a:bodyPr>
          <a:lstStyle/>
          <a:p>
            <a:r>
              <a:rPr lang="en-US" sz="2600" i="1" dirty="0" smtClean="0"/>
              <a:t>There is one “gospel” or good news message about one kingdom for  all people.</a:t>
            </a:r>
            <a:endParaRPr lang="en-US" sz="2600" i="1" dirty="0"/>
          </a:p>
        </p:txBody>
      </p:sp>
      <p:sp>
        <p:nvSpPr>
          <p:cNvPr id="7" name="Title 6"/>
          <p:cNvSpPr>
            <a:spLocks noGrp="1"/>
          </p:cNvSpPr>
          <p:nvPr>
            <p:ph type="title"/>
          </p:nvPr>
        </p:nvSpPr>
        <p:spPr/>
        <p:txBody>
          <a:bodyPr/>
          <a:lstStyle/>
          <a:p>
            <a:r>
              <a:rPr lang="en-US" dirty="0" smtClean="0"/>
              <a:t>Matthew 24:13-14</a:t>
            </a:r>
            <a:endParaRPr lang="en-US" dirty="0"/>
          </a:p>
        </p:txBody>
      </p:sp>
      <p:sp>
        <p:nvSpPr>
          <p:cNvPr id="5" name="Text Placeholder 4"/>
          <p:cNvSpPr>
            <a:spLocks noGrp="1"/>
          </p:cNvSpPr>
          <p:nvPr>
            <p:ph type="body" idx="3"/>
          </p:nvPr>
        </p:nvSpPr>
        <p:spPr/>
        <p:txBody>
          <a:bodyPr/>
          <a:lstStyle/>
          <a:p>
            <a:r>
              <a:rPr lang="en-US" sz="3000" dirty="0" smtClean="0"/>
              <a:t>Comment</a:t>
            </a:r>
            <a:endParaRPr lang="en-US" sz="3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3000" dirty="0" smtClean="0"/>
              <a:t>Matthew 24:13-14</a:t>
            </a:r>
            <a:endParaRPr lang="en-US" sz="3000" dirty="0"/>
          </a:p>
        </p:txBody>
      </p:sp>
      <p:sp>
        <p:nvSpPr>
          <p:cNvPr id="8" name="Content Placeholder 7"/>
          <p:cNvSpPr>
            <a:spLocks noGrp="1"/>
          </p:cNvSpPr>
          <p:nvPr>
            <p:ph sz="half" idx="2"/>
          </p:nvPr>
        </p:nvSpPr>
        <p:spPr/>
        <p:txBody>
          <a:bodyPr>
            <a:normAutofit/>
          </a:bodyPr>
          <a:lstStyle/>
          <a:p>
            <a:pPr>
              <a:buNone/>
            </a:pPr>
            <a:r>
              <a:rPr lang="en-US" sz="2400" dirty="0" smtClean="0"/>
              <a:t>Jesus: “And this gospel of </a:t>
            </a:r>
          </a:p>
          <a:p>
            <a:pPr>
              <a:buNone/>
            </a:pPr>
            <a:r>
              <a:rPr lang="en-US" sz="2400" dirty="0" smtClean="0"/>
              <a:t>the kingdom will be </a:t>
            </a:r>
          </a:p>
          <a:p>
            <a:pPr>
              <a:buNone/>
            </a:pPr>
            <a:r>
              <a:rPr lang="en-US" sz="2400" dirty="0" smtClean="0"/>
              <a:t>preached </a:t>
            </a:r>
            <a:r>
              <a:rPr lang="en-US" sz="2400" b="1" u="sng" dirty="0" smtClean="0"/>
              <a:t>in the whole </a:t>
            </a:r>
          </a:p>
          <a:p>
            <a:pPr>
              <a:buNone/>
            </a:pPr>
            <a:r>
              <a:rPr lang="en-US" sz="2400" b="1" u="sng" dirty="0" smtClean="0"/>
              <a:t>world as a testimony to all</a:t>
            </a:r>
          </a:p>
          <a:p>
            <a:pPr>
              <a:buNone/>
            </a:pPr>
            <a:r>
              <a:rPr lang="en-US" sz="2400" b="1" u="sng" dirty="0" smtClean="0"/>
              <a:t>nations</a:t>
            </a:r>
            <a:r>
              <a:rPr lang="en-US" sz="2400" dirty="0" smtClean="0"/>
              <a:t>…”</a:t>
            </a:r>
            <a:endParaRPr lang="en-US" sz="2400" dirty="0"/>
          </a:p>
        </p:txBody>
      </p:sp>
      <p:sp>
        <p:nvSpPr>
          <p:cNvPr id="6" name="Content Placeholder 5"/>
          <p:cNvSpPr>
            <a:spLocks noGrp="1"/>
          </p:cNvSpPr>
          <p:nvPr>
            <p:ph sz="quarter" idx="4"/>
          </p:nvPr>
        </p:nvSpPr>
        <p:spPr/>
        <p:txBody>
          <a:bodyPr>
            <a:normAutofit/>
          </a:bodyPr>
          <a:lstStyle/>
          <a:p>
            <a:endParaRPr lang="en-US" sz="2600" i="1" dirty="0" smtClean="0"/>
          </a:p>
          <a:p>
            <a:endParaRPr lang="en-US" sz="2600" i="1" dirty="0" smtClean="0"/>
          </a:p>
          <a:p>
            <a:r>
              <a:rPr lang="en-US" sz="2600" i="1" dirty="0" smtClean="0"/>
              <a:t>This one kingdom will include people from the entire world.</a:t>
            </a:r>
            <a:endParaRPr lang="en-US" sz="2600" i="1" dirty="0"/>
          </a:p>
        </p:txBody>
      </p:sp>
      <p:sp>
        <p:nvSpPr>
          <p:cNvPr id="7" name="Title 6"/>
          <p:cNvSpPr>
            <a:spLocks noGrp="1"/>
          </p:cNvSpPr>
          <p:nvPr>
            <p:ph type="title"/>
          </p:nvPr>
        </p:nvSpPr>
        <p:spPr/>
        <p:txBody>
          <a:bodyPr/>
          <a:lstStyle/>
          <a:p>
            <a:r>
              <a:rPr lang="en-US" dirty="0" smtClean="0"/>
              <a:t>Matthew 24:13-14</a:t>
            </a:r>
            <a:endParaRPr lang="en-US" dirty="0"/>
          </a:p>
        </p:txBody>
      </p:sp>
      <p:sp>
        <p:nvSpPr>
          <p:cNvPr id="5" name="Text Placeholder 4"/>
          <p:cNvSpPr>
            <a:spLocks noGrp="1"/>
          </p:cNvSpPr>
          <p:nvPr>
            <p:ph type="body" idx="3"/>
          </p:nvPr>
        </p:nvSpPr>
        <p:spPr/>
        <p:txBody>
          <a:bodyPr/>
          <a:lstStyle/>
          <a:p>
            <a:r>
              <a:rPr lang="en-US" sz="3000" dirty="0" smtClean="0"/>
              <a:t>Comment</a:t>
            </a:r>
            <a:endParaRPr lang="en-US" sz="3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lgn="ctr">
              <a:buNone/>
            </a:pPr>
            <a:r>
              <a:rPr lang="en-US" dirty="0" smtClean="0"/>
              <a:t>	Jesus: …“And repentance and forgiveness of sins will be preached in his name to all nations, beginning at Jerusalem.”</a:t>
            </a:r>
            <a:endParaRPr lang="en-US" dirty="0"/>
          </a:p>
        </p:txBody>
      </p:sp>
      <p:sp>
        <p:nvSpPr>
          <p:cNvPr id="7" name="Title 6"/>
          <p:cNvSpPr>
            <a:spLocks noGrp="1"/>
          </p:cNvSpPr>
          <p:nvPr>
            <p:ph type="title"/>
          </p:nvPr>
        </p:nvSpPr>
        <p:spPr/>
        <p:txBody>
          <a:bodyPr/>
          <a:lstStyle/>
          <a:p>
            <a:r>
              <a:rPr lang="en-US" dirty="0" smtClean="0"/>
              <a:t>Luke 24:47</a:t>
            </a:r>
            <a:endParaRPr lang="en-US" dirty="0"/>
          </a:p>
        </p:txBody>
      </p:sp>
      <p:pic>
        <p:nvPicPr>
          <p:cNvPr id="5122" name="Picture 2" descr="C:\Users\Bruce\Pictures\Pictures\PageShots\302-Luke-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753437" y="4287679"/>
            <a:ext cx="2766226" cy="2075373"/>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3000" dirty="0" smtClean="0"/>
              <a:t>Luke 24:47</a:t>
            </a:r>
            <a:endParaRPr lang="en-US" sz="3000" dirty="0"/>
          </a:p>
        </p:txBody>
      </p:sp>
      <p:sp>
        <p:nvSpPr>
          <p:cNvPr id="8" name="Content Placeholder 7"/>
          <p:cNvSpPr>
            <a:spLocks noGrp="1"/>
          </p:cNvSpPr>
          <p:nvPr>
            <p:ph sz="half" idx="2"/>
          </p:nvPr>
        </p:nvSpPr>
        <p:spPr>
          <a:xfrm>
            <a:off x="291313" y="2201896"/>
            <a:ext cx="4204487" cy="3913632"/>
          </a:xfrm>
        </p:spPr>
        <p:txBody>
          <a:bodyPr>
            <a:normAutofit/>
          </a:bodyPr>
          <a:lstStyle/>
          <a:p>
            <a:pPr>
              <a:buNone/>
            </a:pPr>
            <a:r>
              <a:rPr lang="en-US" sz="2400" dirty="0" smtClean="0"/>
              <a:t>Jesus: …“And </a:t>
            </a:r>
            <a:r>
              <a:rPr lang="en-US" sz="2400" b="1" i="1" u="sng" dirty="0" smtClean="0"/>
              <a:t>repentance </a:t>
            </a:r>
          </a:p>
          <a:p>
            <a:pPr>
              <a:buNone/>
            </a:pPr>
            <a:r>
              <a:rPr lang="en-US" sz="2400" b="1" i="1" u="sng" dirty="0" smtClean="0"/>
              <a:t>and forgiveness of sins will </a:t>
            </a:r>
          </a:p>
          <a:p>
            <a:pPr>
              <a:buNone/>
            </a:pPr>
            <a:r>
              <a:rPr lang="en-US" sz="2400" b="1" i="1" u="sng" dirty="0" smtClean="0"/>
              <a:t>be preached in his name</a:t>
            </a:r>
            <a:r>
              <a:rPr lang="en-US" sz="2400" dirty="0" smtClean="0"/>
              <a:t> to </a:t>
            </a:r>
          </a:p>
          <a:p>
            <a:pPr>
              <a:buNone/>
            </a:pPr>
            <a:r>
              <a:rPr lang="en-US" sz="2400" dirty="0" smtClean="0"/>
              <a:t>all nations, beginning at </a:t>
            </a:r>
          </a:p>
          <a:p>
            <a:pPr>
              <a:buNone/>
            </a:pPr>
            <a:r>
              <a:rPr lang="en-US" sz="2400" dirty="0" smtClean="0"/>
              <a:t>Jerusalem.”</a:t>
            </a:r>
            <a:endParaRPr lang="en-US" sz="2400" dirty="0"/>
          </a:p>
        </p:txBody>
      </p:sp>
      <p:sp>
        <p:nvSpPr>
          <p:cNvPr id="6" name="Content Placeholder 5"/>
          <p:cNvSpPr>
            <a:spLocks noGrp="1"/>
          </p:cNvSpPr>
          <p:nvPr>
            <p:ph sz="quarter" idx="4"/>
          </p:nvPr>
        </p:nvSpPr>
        <p:spPr/>
        <p:txBody>
          <a:bodyPr>
            <a:normAutofit/>
          </a:bodyPr>
          <a:lstStyle/>
          <a:p>
            <a:r>
              <a:rPr lang="en-US" sz="2600" i="1" dirty="0" smtClean="0"/>
              <a:t>The one message about forgiveness in Jesus’  name means all people can respond equally.</a:t>
            </a:r>
            <a:endParaRPr lang="en-US" sz="2600" i="1" dirty="0"/>
          </a:p>
        </p:txBody>
      </p:sp>
      <p:sp>
        <p:nvSpPr>
          <p:cNvPr id="7" name="Title 6"/>
          <p:cNvSpPr>
            <a:spLocks noGrp="1"/>
          </p:cNvSpPr>
          <p:nvPr>
            <p:ph type="title"/>
          </p:nvPr>
        </p:nvSpPr>
        <p:spPr/>
        <p:txBody>
          <a:bodyPr/>
          <a:lstStyle/>
          <a:p>
            <a:r>
              <a:rPr lang="en-US" dirty="0" smtClean="0"/>
              <a:t>Luke 24:47</a:t>
            </a:r>
            <a:endParaRPr lang="en-US" dirty="0"/>
          </a:p>
        </p:txBody>
      </p:sp>
      <p:sp>
        <p:nvSpPr>
          <p:cNvPr id="5" name="Text Placeholder 4"/>
          <p:cNvSpPr>
            <a:spLocks noGrp="1"/>
          </p:cNvSpPr>
          <p:nvPr>
            <p:ph type="body" idx="3"/>
          </p:nvPr>
        </p:nvSpPr>
        <p:spPr/>
        <p:txBody>
          <a:bodyPr/>
          <a:lstStyle/>
          <a:p>
            <a:r>
              <a:rPr lang="en-US" sz="3000" dirty="0" smtClean="0"/>
              <a:t>Comment</a:t>
            </a:r>
            <a:endParaRPr lang="en-US" sz="3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3000" dirty="0" smtClean="0"/>
              <a:t>Luke 24:47</a:t>
            </a:r>
            <a:endParaRPr lang="en-US" sz="3000" dirty="0"/>
          </a:p>
        </p:txBody>
      </p:sp>
      <p:sp>
        <p:nvSpPr>
          <p:cNvPr id="8" name="Content Placeholder 7"/>
          <p:cNvSpPr>
            <a:spLocks noGrp="1"/>
          </p:cNvSpPr>
          <p:nvPr>
            <p:ph sz="half" idx="2"/>
          </p:nvPr>
        </p:nvSpPr>
        <p:spPr/>
        <p:txBody>
          <a:bodyPr>
            <a:normAutofit/>
          </a:bodyPr>
          <a:lstStyle/>
          <a:p>
            <a:pPr>
              <a:buNone/>
            </a:pPr>
            <a:r>
              <a:rPr lang="en-US" sz="2400" dirty="0" smtClean="0"/>
              <a:t>Jesus: …“And repentance </a:t>
            </a:r>
          </a:p>
          <a:p>
            <a:pPr>
              <a:buNone/>
            </a:pPr>
            <a:r>
              <a:rPr lang="en-US" sz="2400" dirty="0" smtClean="0"/>
              <a:t>and forgiveness of sins will </a:t>
            </a:r>
          </a:p>
          <a:p>
            <a:pPr>
              <a:buNone/>
            </a:pPr>
            <a:r>
              <a:rPr lang="en-US" sz="2400" dirty="0" smtClean="0"/>
              <a:t>be preached in his name </a:t>
            </a:r>
            <a:r>
              <a:rPr lang="en-US" sz="2400" b="1" i="1" u="sng" dirty="0" smtClean="0"/>
              <a:t>to</a:t>
            </a:r>
            <a:r>
              <a:rPr lang="en-US" sz="2400" b="1" u="sng" dirty="0" smtClean="0"/>
              <a:t> </a:t>
            </a:r>
          </a:p>
          <a:p>
            <a:pPr>
              <a:buNone/>
            </a:pPr>
            <a:r>
              <a:rPr lang="en-US" sz="2400" b="1" i="1" u="sng" dirty="0" smtClean="0"/>
              <a:t>all nations</a:t>
            </a:r>
            <a:r>
              <a:rPr lang="en-US" sz="2400" dirty="0" smtClean="0"/>
              <a:t>, beginning at </a:t>
            </a:r>
          </a:p>
          <a:p>
            <a:pPr>
              <a:buNone/>
            </a:pPr>
            <a:r>
              <a:rPr lang="en-US" sz="2400" dirty="0" smtClean="0"/>
              <a:t>Jerusalem.”</a:t>
            </a:r>
            <a:endParaRPr lang="en-US" sz="2400" dirty="0"/>
          </a:p>
        </p:txBody>
      </p:sp>
      <p:sp>
        <p:nvSpPr>
          <p:cNvPr id="6" name="Content Placeholder 5"/>
          <p:cNvSpPr>
            <a:spLocks noGrp="1"/>
          </p:cNvSpPr>
          <p:nvPr>
            <p:ph sz="quarter" idx="4"/>
          </p:nvPr>
        </p:nvSpPr>
        <p:spPr/>
        <p:txBody>
          <a:bodyPr>
            <a:normAutofit/>
          </a:bodyPr>
          <a:lstStyle/>
          <a:p>
            <a:pPr>
              <a:buNone/>
            </a:pPr>
            <a:endParaRPr lang="en-US" sz="2000" i="1" dirty="0" smtClean="0"/>
          </a:p>
          <a:p>
            <a:endParaRPr lang="en-US" sz="1000" i="1" dirty="0" smtClean="0"/>
          </a:p>
          <a:p>
            <a:r>
              <a:rPr lang="en-US" sz="2600" i="1" dirty="0" smtClean="0"/>
              <a:t>This message is for everyone and to take it    to every nation.</a:t>
            </a:r>
            <a:endParaRPr lang="en-US" sz="2600" i="1" dirty="0"/>
          </a:p>
        </p:txBody>
      </p:sp>
      <p:sp>
        <p:nvSpPr>
          <p:cNvPr id="7" name="Title 6"/>
          <p:cNvSpPr>
            <a:spLocks noGrp="1"/>
          </p:cNvSpPr>
          <p:nvPr>
            <p:ph type="title"/>
          </p:nvPr>
        </p:nvSpPr>
        <p:spPr/>
        <p:txBody>
          <a:bodyPr/>
          <a:lstStyle/>
          <a:p>
            <a:r>
              <a:rPr lang="en-US" dirty="0" smtClean="0"/>
              <a:t>Luke 24:47</a:t>
            </a:r>
            <a:endParaRPr lang="en-US" dirty="0"/>
          </a:p>
        </p:txBody>
      </p:sp>
      <p:sp>
        <p:nvSpPr>
          <p:cNvPr id="5" name="Text Placeholder 4"/>
          <p:cNvSpPr>
            <a:spLocks noGrp="1"/>
          </p:cNvSpPr>
          <p:nvPr>
            <p:ph type="body" idx="3"/>
          </p:nvPr>
        </p:nvSpPr>
        <p:spPr/>
        <p:txBody>
          <a:bodyPr/>
          <a:lstStyle/>
          <a:p>
            <a:r>
              <a:rPr lang="en-US" sz="3000" dirty="0" smtClean="0"/>
              <a:t>Comment</a:t>
            </a:r>
            <a:endParaRPr lang="en-US" sz="3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00200"/>
            <a:ext cx="8229600" cy="4708253"/>
          </a:xfrm>
        </p:spPr>
        <p:txBody>
          <a:bodyPr>
            <a:normAutofit/>
          </a:bodyPr>
          <a:lstStyle/>
          <a:p>
            <a:pPr algn="ctr">
              <a:buNone/>
            </a:pPr>
            <a:r>
              <a:rPr lang="en-US" sz="3000" dirty="0" smtClean="0"/>
              <a:t>And [the elders] sang a new song, saying: </a:t>
            </a:r>
          </a:p>
          <a:p>
            <a:pPr algn="ctr">
              <a:buNone/>
            </a:pPr>
            <a:r>
              <a:rPr lang="en-US" sz="3000" dirty="0" smtClean="0"/>
              <a:t>“You [Jesus] are worthy to take the scroll </a:t>
            </a:r>
          </a:p>
          <a:p>
            <a:pPr algn="ctr">
              <a:buNone/>
            </a:pPr>
            <a:r>
              <a:rPr lang="en-US" sz="3000" dirty="0" smtClean="0"/>
              <a:t>and to open its seals, because you were slain, </a:t>
            </a:r>
          </a:p>
          <a:p>
            <a:pPr algn="ctr">
              <a:buNone/>
            </a:pPr>
            <a:r>
              <a:rPr lang="en-US" sz="3000" dirty="0" smtClean="0"/>
              <a:t>and with your blood you purchased for God </a:t>
            </a:r>
          </a:p>
          <a:p>
            <a:pPr algn="ctr">
              <a:buNone/>
            </a:pPr>
            <a:r>
              <a:rPr lang="en-US" sz="3000" dirty="0" smtClean="0"/>
              <a:t>persons from every tribe and language and </a:t>
            </a:r>
          </a:p>
          <a:p>
            <a:pPr algn="ctr">
              <a:buNone/>
            </a:pPr>
            <a:r>
              <a:rPr lang="en-US" sz="3000" dirty="0" smtClean="0"/>
              <a:t>people and nation. You have made them to </a:t>
            </a:r>
          </a:p>
          <a:p>
            <a:pPr algn="ctr">
              <a:buNone/>
            </a:pPr>
            <a:r>
              <a:rPr lang="en-US" sz="3000" dirty="0" smtClean="0"/>
              <a:t>be a kingdom and priests to serve our God, </a:t>
            </a:r>
          </a:p>
          <a:p>
            <a:pPr algn="ctr">
              <a:buNone/>
            </a:pPr>
            <a:r>
              <a:rPr lang="en-US" sz="3000" dirty="0" smtClean="0"/>
              <a:t>and they will reign on the earth.”</a:t>
            </a:r>
            <a:endParaRPr lang="en-US" sz="3000" dirty="0"/>
          </a:p>
        </p:txBody>
      </p:sp>
      <p:sp>
        <p:nvSpPr>
          <p:cNvPr id="7" name="Title 6"/>
          <p:cNvSpPr>
            <a:spLocks noGrp="1"/>
          </p:cNvSpPr>
          <p:nvPr>
            <p:ph type="title"/>
          </p:nvPr>
        </p:nvSpPr>
        <p:spPr/>
        <p:txBody>
          <a:bodyPr/>
          <a:lstStyle/>
          <a:p>
            <a:r>
              <a:rPr lang="en-US" dirty="0" smtClean="0"/>
              <a:t>Revelation 5:9-10</a:t>
            </a:r>
            <a:endParaRPr lang="en-US" dirty="0"/>
          </a:p>
        </p:txBody>
      </p:sp>
    </p:spTree>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3000" dirty="0" smtClean="0"/>
              <a:t>Revelation 5:9-10</a:t>
            </a:r>
            <a:endParaRPr lang="en-US" sz="3000" dirty="0"/>
          </a:p>
        </p:txBody>
      </p:sp>
      <p:sp>
        <p:nvSpPr>
          <p:cNvPr id="8" name="Content Placeholder 7"/>
          <p:cNvSpPr>
            <a:spLocks noGrp="1"/>
          </p:cNvSpPr>
          <p:nvPr>
            <p:ph sz="half" idx="2"/>
          </p:nvPr>
        </p:nvSpPr>
        <p:spPr/>
        <p:txBody>
          <a:bodyPr>
            <a:noAutofit/>
          </a:bodyPr>
          <a:lstStyle/>
          <a:p>
            <a:pPr>
              <a:buNone/>
            </a:pPr>
            <a:r>
              <a:rPr lang="en-US" sz="2000" dirty="0" smtClean="0"/>
              <a:t>And [the elders] sang a new song, </a:t>
            </a:r>
          </a:p>
          <a:p>
            <a:pPr>
              <a:buNone/>
            </a:pPr>
            <a:r>
              <a:rPr lang="en-US" sz="2000" dirty="0" smtClean="0"/>
              <a:t>saying: “</a:t>
            </a:r>
            <a:r>
              <a:rPr lang="en-US" sz="2000" b="1" i="1" u="sng" dirty="0" smtClean="0"/>
              <a:t>You</a:t>
            </a:r>
            <a:r>
              <a:rPr lang="en-US" sz="2000" i="1" dirty="0" smtClean="0"/>
              <a:t> [</a:t>
            </a:r>
            <a:r>
              <a:rPr lang="en-US" sz="2000" i="1" u="sng" dirty="0" smtClean="0"/>
              <a:t>Jesus</a:t>
            </a:r>
            <a:r>
              <a:rPr lang="en-US" sz="2000" i="1" dirty="0" smtClean="0"/>
              <a:t>] </a:t>
            </a:r>
            <a:r>
              <a:rPr lang="en-US" sz="2000" b="1" i="1" u="sng" dirty="0" smtClean="0"/>
              <a:t>are worthy</a:t>
            </a:r>
            <a:r>
              <a:rPr lang="en-US" sz="2000" dirty="0" smtClean="0"/>
              <a:t>  </a:t>
            </a:r>
          </a:p>
          <a:p>
            <a:pPr>
              <a:buNone/>
            </a:pPr>
            <a:r>
              <a:rPr lang="en-US" sz="2000" dirty="0" smtClean="0"/>
              <a:t>to take the scroll and to open its </a:t>
            </a:r>
          </a:p>
          <a:p>
            <a:pPr>
              <a:buNone/>
            </a:pPr>
            <a:r>
              <a:rPr lang="en-US" sz="2000" dirty="0" smtClean="0"/>
              <a:t>seals, </a:t>
            </a:r>
            <a:r>
              <a:rPr lang="en-US" sz="2000" b="1" i="1" u="sng" dirty="0" smtClean="0"/>
              <a:t>because you were slain</a:t>
            </a:r>
            <a:r>
              <a:rPr lang="en-US" sz="2000" dirty="0" smtClean="0"/>
              <a:t>, </a:t>
            </a:r>
          </a:p>
          <a:p>
            <a:pPr>
              <a:buNone/>
            </a:pPr>
            <a:r>
              <a:rPr lang="en-US" sz="2000" dirty="0" smtClean="0"/>
              <a:t>and with your blood you </a:t>
            </a:r>
          </a:p>
          <a:p>
            <a:pPr>
              <a:buNone/>
            </a:pPr>
            <a:r>
              <a:rPr lang="en-US" sz="2000" dirty="0" smtClean="0"/>
              <a:t>purchased for God persons from </a:t>
            </a:r>
          </a:p>
          <a:p>
            <a:pPr>
              <a:buNone/>
            </a:pPr>
            <a:r>
              <a:rPr lang="en-US" sz="2000" dirty="0" smtClean="0"/>
              <a:t>every tribe and language and </a:t>
            </a:r>
          </a:p>
          <a:p>
            <a:pPr>
              <a:buNone/>
            </a:pPr>
            <a:r>
              <a:rPr lang="en-US" sz="2000" dirty="0" smtClean="0"/>
              <a:t>people and nation. You have </a:t>
            </a:r>
          </a:p>
          <a:p>
            <a:pPr>
              <a:buNone/>
            </a:pPr>
            <a:r>
              <a:rPr lang="en-US" sz="2000" dirty="0" smtClean="0"/>
              <a:t>made them to be a kingdom and </a:t>
            </a:r>
          </a:p>
          <a:p>
            <a:pPr>
              <a:buNone/>
            </a:pPr>
            <a:r>
              <a:rPr lang="en-US" sz="2000" dirty="0" smtClean="0"/>
              <a:t>priests to serve our God, and they </a:t>
            </a:r>
          </a:p>
          <a:p>
            <a:pPr>
              <a:buNone/>
            </a:pPr>
            <a:r>
              <a:rPr lang="en-US" sz="2000" dirty="0" smtClean="0"/>
              <a:t>will reign on the earth.”</a:t>
            </a:r>
            <a:endParaRPr lang="en-US" sz="2000" dirty="0"/>
          </a:p>
        </p:txBody>
      </p:sp>
      <p:sp>
        <p:nvSpPr>
          <p:cNvPr id="6" name="Content Placeholder 5"/>
          <p:cNvSpPr>
            <a:spLocks noGrp="1"/>
          </p:cNvSpPr>
          <p:nvPr>
            <p:ph sz="quarter" idx="4"/>
          </p:nvPr>
        </p:nvSpPr>
        <p:spPr/>
        <p:txBody>
          <a:bodyPr/>
          <a:lstStyle/>
          <a:p>
            <a:endParaRPr lang="en-US" sz="1200" i="1" dirty="0" smtClean="0"/>
          </a:p>
          <a:p>
            <a:r>
              <a:rPr lang="en-US" i="1" dirty="0" smtClean="0"/>
              <a:t>Jesus is being honored because he died for all people.</a:t>
            </a:r>
            <a:endParaRPr lang="en-US" i="1" dirty="0"/>
          </a:p>
        </p:txBody>
      </p:sp>
      <p:sp>
        <p:nvSpPr>
          <p:cNvPr id="7" name="Title 6"/>
          <p:cNvSpPr>
            <a:spLocks noGrp="1"/>
          </p:cNvSpPr>
          <p:nvPr>
            <p:ph type="title"/>
          </p:nvPr>
        </p:nvSpPr>
        <p:spPr/>
        <p:txBody>
          <a:bodyPr/>
          <a:lstStyle/>
          <a:p>
            <a:r>
              <a:rPr lang="en-US" dirty="0" smtClean="0"/>
              <a:t>Revelation 5:9-10</a:t>
            </a:r>
            <a:endParaRPr lang="en-US" dirty="0"/>
          </a:p>
        </p:txBody>
      </p:sp>
      <p:sp>
        <p:nvSpPr>
          <p:cNvPr id="5" name="Text Placeholder 4"/>
          <p:cNvSpPr>
            <a:spLocks noGrp="1"/>
          </p:cNvSpPr>
          <p:nvPr>
            <p:ph type="body" idx="3"/>
          </p:nvPr>
        </p:nvSpPr>
        <p:spPr/>
        <p:txBody>
          <a:bodyPr/>
          <a:lstStyle/>
          <a:p>
            <a:r>
              <a:rPr lang="en-US" sz="3000" dirty="0" smtClean="0"/>
              <a:t>Comment</a:t>
            </a:r>
            <a:endParaRPr lang="en-US" sz="3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3000" dirty="0" smtClean="0"/>
              <a:t>Revelation 5:9-10</a:t>
            </a:r>
            <a:endParaRPr lang="en-US" sz="3000" dirty="0"/>
          </a:p>
        </p:txBody>
      </p:sp>
      <p:sp>
        <p:nvSpPr>
          <p:cNvPr id="8" name="Content Placeholder 7"/>
          <p:cNvSpPr>
            <a:spLocks noGrp="1"/>
          </p:cNvSpPr>
          <p:nvPr>
            <p:ph sz="half" idx="2"/>
          </p:nvPr>
        </p:nvSpPr>
        <p:spPr/>
        <p:txBody>
          <a:bodyPr>
            <a:noAutofit/>
          </a:bodyPr>
          <a:lstStyle/>
          <a:p>
            <a:pPr>
              <a:buNone/>
            </a:pPr>
            <a:r>
              <a:rPr lang="en-US" sz="2000" dirty="0" smtClean="0"/>
              <a:t>And [the elders] sang a new song, </a:t>
            </a:r>
          </a:p>
          <a:p>
            <a:pPr>
              <a:buNone/>
            </a:pPr>
            <a:r>
              <a:rPr lang="en-US" sz="2000" dirty="0" smtClean="0"/>
              <a:t>saying: “You [Jesus] are worthy  to </a:t>
            </a:r>
          </a:p>
          <a:p>
            <a:pPr>
              <a:buNone/>
            </a:pPr>
            <a:r>
              <a:rPr lang="en-US" sz="2000" dirty="0" smtClean="0"/>
              <a:t>take the scroll and to open its </a:t>
            </a:r>
          </a:p>
          <a:p>
            <a:pPr>
              <a:buNone/>
            </a:pPr>
            <a:r>
              <a:rPr lang="en-US" sz="2000" dirty="0" smtClean="0"/>
              <a:t>seals, because you were slain, </a:t>
            </a:r>
          </a:p>
          <a:p>
            <a:pPr>
              <a:buNone/>
            </a:pPr>
            <a:r>
              <a:rPr lang="en-US" sz="2000" dirty="0" smtClean="0"/>
              <a:t>and </a:t>
            </a:r>
            <a:r>
              <a:rPr lang="en-US" sz="2000" b="1" i="1" u="sng" dirty="0" smtClean="0"/>
              <a:t>with your blood you </a:t>
            </a:r>
          </a:p>
          <a:p>
            <a:pPr>
              <a:buNone/>
            </a:pPr>
            <a:r>
              <a:rPr lang="en-US" sz="2000" b="1" i="1" u="sng" dirty="0" smtClean="0"/>
              <a:t>purchased for God persons </a:t>
            </a:r>
          </a:p>
          <a:p>
            <a:pPr>
              <a:buNone/>
            </a:pPr>
            <a:r>
              <a:rPr lang="en-US" sz="2000" b="1" i="1" u="sng" dirty="0" smtClean="0"/>
              <a:t>from every tribe and language </a:t>
            </a:r>
          </a:p>
          <a:p>
            <a:pPr>
              <a:buNone/>
            </a:pPr>
            <a:r>
              <a:rPr lang="en-US" sz="2000" b="1" i="1" u="sng" dirty="0" smtClean="0"/>
              <a:t>and people and nation</a:t>
            </a:r>
            <a:r>
              <a:rPr lang="en-US" sz="2000" dirty="0" smtClean="0"/>
              <a:t>. You have </a:t>
            </a:r>
          </a:p>
          <a:p>
            <a:pPr>
              <a:buNone/>
            </a:pPr>
            <a:r>
              <a:rPr lang="en-US" sz="2000" dirty="0" smtClean="0"/>
              <a:t>made them to be a kingdom and </a:t>
            </a:r>
          </a:p>
          <a:p>
            <a:pPr>
              <a:buNone/>
            </a:pPr>
            <a:r>
              <a:rPr lang="en-US" sz="2000" dirty="0" smtClean="0"/>
              <a:t>priests to serve our God, and they </a:t>
            </a:r>
          </a:p>
          <a:p>
            <a:pPr>
              <a:buNone/>
            </a:pPr>
            <a:r>
              <a:rPr lang="en-US" sz="2000" dirty="0" smtClean="0"/>
              <a:t>will reign on the earth.”</a:t>
            </a:r>
            <a:endParaRPr lang="en-US" sz="2000" dirty="0"/>
          </a:p>
        </p:txBody>
      </p:sp>
      <p:sp>
        <p:nvSpPr>
          <p:cNvPr id="6" name="Content Placeholder 5"/>
          <p:cNvSpPr>
            <a:spLocks noGrp="1"/>
          </p:cNvSpPr>
          <p:nvPr>
            <p:ph sz="quarter" idx="4"/>
          </p:nvPr>
        </p:nvSpPr>
        <p:spPr/>
        <p:txBody>
          <a:bodyPr>
            <a:normAutofit/>
          </a:bodyPr>
          <a:lstStyle/>
          <a:p>
            <a:endParaRPr lang="en-US" i="1" dirty="0" smtClean="0"/>
          </a:p>
          <a:p>
            <a:r>
              <a:rPr lang="en-US" sz="2400" i="1" dirty="0" smtClean="0"/>
              <a:t>Jesus’ death succeeded in making sure that God’s promise to Abraham came true: he will bless all the nations of the earth. In other words, every nation on earth will be represented in heaven at the end of time.</a:t>
            </a:r>
            <a:endParaRPr lang="en-US" sz="2400" i="1" dirty="0"/>
          </a:p>
        </p:txBody>
      </p:sp>
      <p:sp>
        <p:nvSpPr>
          <p:cNvPr id="7" name="Title 6"/>
          <p:cNvSpPr>
            <a:spLocks noGrp="1"/>
          </p:cNvSpPr>
          <p:nvPr>
            <p:ph type="title"/>
          </p:nvPr>
        </p:nvSpPr>
        <p:spPr/>
        <p:txBody>
          <a:bodyPr/>
          <a:lstStyle/>
          <a:p>
            <a:r>
              <a:rPr lang="en-US" dirty="0" smtClean="0"/>
              <a:t>Revelation 5:9-10</a:t>
            </a:r>
            <a:endParaRPr lang="en-US" dirty="0"/>
          </a:p>
        </p:txBody>
      </p:sp>
      <p:sp>
        <p:nvSpPr>
          <p:cNvPr id="5" name="Text Placeholder 4"/>
          <p:cNvSpPr>
            <a:spLocks noGrp="1"/>
          </p:cNvSpPr>
          <p:nvPr>
            <p:ph type="body" idx="3"/>
          </p:nvPr>
        </p:nvSpPr>
        <p:spPr/>
        <p:txBody>
          <a:bodyPr/>
          <a:lstStyle/>
          <a:p>
            <a:r>
              <a:rPr lang="en-US" sz="3000" dirty="0" smtClean="0"/>
              <a:t>Comment</a:t>
            </a:r>
            <a:endParaRPr lang="en-US" sz="3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Salvation</a:t>
            </a:r>
            <a:endParaRPr lang="en-US" dirty="0"/>
          </a:p>
        </p:txBody>
      </p:sp>
      <p:sp>
        <p:nvSpPr>
          <p:cNvPr id="3" name="Content Placeholder 2"/>
          <p:cNvSpPr>
            <a:spLocks noGrp="1"/>
          </p:cNvSpPr>
          <p:nvPr>
            <p:ph idx="1"/>
          </p:nvPr>
        </p:nvSpPr>
        <p:spPr/>
        <p:txBody>
          <a:bodyPr>
            <a:normAutofit/>
          </a:bodyPr>
          <a:lstStyle/>
          <a:p>
            <a:pPr algn="ctr" defTabSz="1298575" eaLnBrk="0">
              <a:buNone/>
            </a:pPr>
            <a:r>
              <a:rPr lang="en-US" dirty="0" smtClean="0"/>
              <a:t>“God said, ‘I will give you a new heart and put </a:t>
            </a:r>
          </a:p>
          <a:p>
            <a:pPr algn="ctr" defTabSz="1298575" eaLnBrk="0">
              <a:buNone/>
            </a:pPr>
            <a:r>
              <a:rPr lang="en-US" dirty="0" smtClean="0"/>
              <a:t>a new spirit in you. I will remove from you </a:t>
            </a:r>
          </a:p>
          <a:p>
            <a:pPr algn="ctr" defTabSz="1298575" eaLnBrk="0">
              <a:buNone/>
            </a:pPr>
            <a:r>
              <a:rPr lang="en-US" dirty="0" smtClean="0"/>
              <a:t>your heart of stone and give you a heart </a:t>
            </a:r>
          </a:p>
          <a:p>
            <a:pPr algn="ctr" defTabSz="1298575" eaLnBrk="0">
              <a:buNone/>
            </a:pPr>
            <a:r>
              <a:rPr lang="en-US" dirty="0" smtClean="0"/>
              <a:t>of flesh. </a:t>
            </a:r>
            <a:r>
              <a:rPr lang="en-US" b="1" dirty="0" smtClean="0"/>
              <a:t>I will put my Spirit in you </a:t>
            </a:r>
            <a:r>
              <a:rPr lang="en-US" dirty="0" smtClean="0"/>
              <a:t>and </a:t>
            </a:r>
          </a:p>
          <a:p>
            <a:pPr algn="ctr" defTabSz="1298575" eaLnBrk="0">
              <a:buNone/>
            </a:pPr>
            <a:r>
              <a:rPr lang="en-US" dirty="0" smtClean="0"/>
              <a:t>move you to follow my laws.’”</a:t>
            </a:r>
          </a:p>
          <a:p>
            <a:pPr algn="ctr" defTabSz="1298575" eaLnBrk="0">
              <a:buNone/>
            </a:pPr>
            <a:r>
              <a:rPr lang="en-US" dirty="0" smtClean="0"/>
              <a:t> </a:t>
            </a:r>
            <a:r>
              <a:rPr lang="en-US" sz="2200" dirty="0" smtClean="0"/>
              <a:t>(Prediction in Ezekiel 36:26-27 ~600BC.)</a:t>
            </a:r>
            <a:endParaRPr lang="en-US" sz="2200" dirty="0"/>
          </a:p>
        </p:txBody>
      </p:sp>
    </p:spTree>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3000" dirty="0" smtClean="0"/>
              <a:t>Revelation 5:9-10</a:t>
            </a:r>
            <a:endParaRPr lang="en-US" sz="3000" dirty="0"/>
          </a:p>
        </p:txBody>
      </p:sp>
      <p:sp>
        <p:nvSpPr>
          <p:cNvPr id="8" name="Content Placeholder 7"/>
          <p:cNvSpPr>
            <a:spLocks noGrp="1"/>
          </p:cNvSpPr>
          <p:nvPr>
            <p:ph sz="half" idx="2"/>
          </p:nvPr>
        </p:nvSpPr>
        <p:spPr>
          <a:xfrm>
            <a:off x="283221" y="2201896"/>
            <a:ext cx="4212579" cy="3913632"/>
          </a:xfrm>
        </p:spPr>
        <p:txBody>
          <a:bodyPr>
            <a:noAutofit/>
          </a:bodyPr>
          <a:lstStyle/>
          <a:p>
            <a:pPr>
              <a:buNone/>
            </a:pPr>
            <a:r>
              <a:rPr lang="en-US" sz="2000" dirty="0" smtClean="0"/>
              <a:t>And [the elders] sang a new song, </a:t>
            </a:r>
          </a:p>
          <a:p>
            <a:pPr>
              <a:buNone/>
            </a:pPr>
            <a:r>
              <a:rPr lang="en-US" sz="2000" dirty="0" smtClean="0"/>
              <a:t>saying: “You [Jesus] are worthy  to </a:t>
            </a:r>
          </a:p>
          <a:p>
            <a:pPr>
              <a:buNone/>
            </a:pPr>
            <a:r>
              <a:rPr lang="en-US" sz="2000" dirty="0" smtClean="0"/>
              <a:t>take the scroll and to open its </a:t>
            </a:r>
          </a:p>
          <a:p>
            <a:pPr>
              <a:buNone/>
            </a:pPr>
            <a:r>
              <a:rPr lang="en-US" sz="2000" dirty="0" smtClean="0"/>
              <a:t>seals, because you were slain, </a:t>
            </a:r>
          </a:p>
          <a:p>
            <a:pPr>
              <a:buNone/>
            </a:pPr>
            <a:r>
              <a:rPr lang="en-US" sz="2000" dirty="0" smtClean="0"/>
              <a:t>and with your blood you </a:t>
            </a:r>
          </a:p>
          <a:p>
            <a:pPr>
              <a:buNone/>
            </a:pPr>
            <a:r>
              <a:rPr lang="en-US" sz="2000" dirty="0" smtClean="0"/>
              <a:t>purchased for God persons from </a:t>
            </a:r>
          </a:p>
          <a:p>
            <a:pPr>
              <a:buNone/>
            </a:pPr>
            <a:r>
              <a:rPr lang="en-US" sz="2000" dirty="0" smtClean="0"/>
              <a:t>every tribe and language and </a:t>
            </a:r>
          </a:p>
          <a:p>
            <a:pPr>
              <a:buNone/>
            </a:pPr>
            <a:r>
              <a:rPr lang="en-US" sz="2000" dirty="0" smtClean="0"/>
              <a:t>people and nation. </a:t>
            </a:r>
            <a:r>
              <a:rPr lang="en-US" sz="2000" b="1" i="1" u="sng" dirty="0" smtClean="0"/>
              <a:t>You have </a:t>
            </a:r>
          </a:p>
          <a:p>
            <a:pPr>
              <a:buNone/>
            </a:pPr>
            <a:r>
              <a:rPr lang="en-US" sz="2000" b="1" i="1" u="sng" dirty="0" smtClean="0"/>
              <a:t>made them to be a kingdom and </a:t>
            </a:r>
          </a:p>
          <a:p>
            <a:pPr>
              <a:buNone/>
            </a:pPr>
            <a:r>
              <a:rPr lang="en-US" sz="2000" b="1" i="1" u="sng" dirty="0" smtClean="0"/>
              <a:t>priests to serve our God, and </a:t>
            </a:r>
          </a:p>
          <a:p>
            <a:pPr>
              <a:buNone/>
            </a:pPr>
            <a:r>
              <a:rPr lang="en-US" sz="2000" b="1" i="1" u="sng" dirty="0" smtClean="0"/>
              <a:t>they will reign on the earth</a:t>
            </a:r>
            <a:r>
              <a:rPr lang="en-US" sz="2000" dirty="0" smtClean="0"/>
              <a:t>.”</a:t>
            </a:r>
            <a:endParaRPr lang="en-US" sz="2000" dirty="0"/>
          </a:p>
        </p:txBody>
      </p:sp>
      <p:sp>
        <p:nvSpPr>
          <p:cNvPr id="6" name="Content Placeholder 5"/>
          <p:cNvSpPr>
            <a:spLocks noGrp="1"/>
          </p:cNvSpPr>
          <p:nvPr>
            <p:ph sz="quarter" idx="4"/>
          </p:nvPr>
        </p:nvSpPr>
        <p:spPr/>
        <p:txBody>
          <a:bodyPr>
            <a:normAutofit/>
          </a:bodyPr>
          <a:lstStyle/>
          <a:p>
            <a:endParaRPr lang="en-US" i="1" dirty="0" smtClean="0"/>
          </a:p>
          <a:p>
            <a:endParaRPr lang="en-US" i="1" dirty="0" smtClean="0"/>
          </a:p>
          <a:p>
            <a:endParaRPr lang="en-US" i="1" dirty="0" smtClean="0"/>
          </a:p>
          <a:p>
            <a:endParaRPr lang="en-US" i="1" dirty="0" smtClean="0"/>
          </a:p>
          <a:p>
            <a:r>
              <a:rPr lang="en-US" sz="2400" i="1" dirty="0" smtClean="0"/>
              <a:t>Believers in Jesus from  every nation will be part     of God’s perfect kingdom serving him and ruling on the earth.</a:t>
            </a:r>
            <a:endParaRPr lang="en-US" sz="2400" i="1" dirty="0"/>
          </a:p>
        </p:txBody>
      </p:sp>
      <p:sp>
        <p:nvSpPr>
          <p:cNvPr id="7" name="Title 6"/>
          <p:cNvSpPr>
            <a:spLocks noGrp="1"/>
          </p:cNvSpPr>
          <p:nvPr>
            <p:ph type="title"/>
          </p:nvPr>
        </p:nvSpPr>
        <p:spPr/>
        <p:txBody>
          <a:bodyPr/>
          <a:lstStyle/>
          <a:p>
            <a:r>
              <a:rPr lang="en-US" dirty="0" smtClean="0"/>
              <a:t>Revelation 5:9-10</a:t>
            </a:r>
            <a:endParaRPr lang="en-US" dirty="0"/>
          </a:p>
        </p:txBody>
      </p:sp>
      <p:sp>
        <p:nvSpPr>
          <p:cNvPr id="5" name="Text Placeholder 4"/>
          <p:cNvSpPr>
            <a:spLocks noGrp="1"/>
          </p:cNvSpPr>
          <p:nvPr>
            <p:ph type="body" idx="3"/>
          </p:nvPr>
        </p:nvSpPr>
        <p:spPr/>
        <p:txBody>
          <a:bodyPr/>
          <a:lstStyle/>
          <a:p>
            <a:r>
              <a:rPr lang="en-US" sz="3000" dirty="0" smtClean="0"/>
              <a:t>Comment</a:t>
            </a:r>
            <a:endParaRPr lang="en-US" sz="3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Conclusion</a:t>
            </a:r>
            <a:endParaRPr lang="en-US" dirty="0"/>
          </a:p>
        </p:txBody>
      </p:sp>
      <p:sp>
        <p:nvSpPr>
          <p:cNvPr id="8" name="Content Placeholder 7"/>
          <p:cNvSpPr>
            <a:spLocks noGrp="1"/>
          </p:cNvSpPr>
          <p:nvPr>
            <p:ph idx="1"/>
          </p:nvPr>
        </p:nvSpPr>
        <p:spPr/>
        <p:txBody>
          <a:bodyPr/>
          <a:lstStyle/>
          <a:p>
            <a:r>
              <a:rPr lang="en-US" dirty="0" smtClean="0"/>
              <a:t>Christian believers have life that never ends.</a:t>
            </a:r>
          </a:p>
          <a:p>
            <a:r>
              <a:rPr lang="en-US" dirty="0" smtClean="0"/>
              <a:t>They have the power of God (his Spirit) who gives them strength to do God’s will.</a:t>
            </a:r>
          </a:p>
          <a:p>
            <a:r>
              <a:rPr lang="en-US" dirty="0" smtClean="0"/>
              <a:t>They have a spiritual gift that is meant to help them grow personally and to be a part of growing God’s kingdom.</a:t>
            </a:r>
          </a:p>
          <a:p>
            <a:r>
              <a:rPr lang="en-US" dirty="0" smtClean="0"/>
              <a:t>Their vertical relationship is with God and horizontal relationship with all believers.</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Conclusion</a:t>
            </a:r>
            <a:endParaRPr lang="en-US" dirty="0"/>
          </a:p>
        </p:txBody>
      </p:sp>
      <p:sp>
        <p:nvSpPr>
          <p:cNvPr id="8" name="Content Placeholder 7"/>
          <p:cNvSpPr>
            <a:spLocks noGrp="1"/>
          </p:cNvSpPr>
          <p:nvPr>
            <p:ph idx="1"/>
          </p:nvPr>
        </p:nvSpPr>
        <p:spPr/>
        <p:txBody>
          <a:bodyPr/>
          <a:lstStyle/>
          <a:p>
            <a:r>
              <a:rPr lang="en-US" dirty="0" smtClean="0"/>
              <a:t>A church should be a local group of believers designed to help them share their lives in community with each other and be a larger witness to others outside the church.</a:t>
            </a:r>
          </a:p>
          <a:p>
            <a:r>
              <a:rPr lang="en-US" dirty="0" smtClean="0"/>
              <a:t>A church meets to help believers grow together to prepare for life in the kingdom.</a:t>
            </a:r>
          </a:p>
          <a:p>
            <a:r>
              <a:rPr lang="en-US" dirty="0" smtClean="0"/>
              <a:t>At the end of time, all the nations of the world will live and reign with Jesus forever.</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Questions?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ctr">
              <a:buNone/>
            </a:pPr>
            <a:r>
              <a:rPr lang="en-US" i="1" dirty="0" smtClean="0">
                <a:effectLst>
                  <a:outerShdw blurRad="38100" dist="38100" dir="2700000" algn="tl">
                    <a:srgbClr val="000000">
                      <a:alpha val="43137"/>
                    </a:srgbClr>
                  </a:outerShdw>
                </a:effectLst>
              </a:rPr>
              <a:t>We have covered a lot of material in a very </a:t>
            </a:r>
          </a:p>
          <a:p>
            <a:pPr algn="ctr">
              <a:buNone/>
            </a:pPr>
            <a:r>
              <a:rPr lang="en-US" i="1" dirty="0" smtClean="0">
                <a:effectLst>
                  <a:outerShdw blurRad="38100" dist="38100" dir="2700000" algn="tl">
                    <a:srgbClr val="000000">
                      <a:alpha val="43137"/>
                    </a:srgbClr>
                  </a:outerShdw>
                </a:effectLst>
              </a:rPr>
              <a:t>short time. Perhaps your head is too full or </a:t>
            </a:r>
          </a:p>
          <a:p>
            <a:pPr algn="ctr">
              <a:buNone/>
            </a:pPr>
            <a:r>
              <a:rPr lang="en-US" i="1" dirty="0" smtClean="0">
                <a:effectLst>
                  <a:outerShdw blurRad="38100" dist="38100" dir="2700000" algn="tl">
                    <a:srgbClr val="000000">
                      <a:alpha val="43137"/>
                    </a:srgbClr>
                  </a:outerShdw>
                </a:effectLst>
              </a:rPr>
              <a:t>spinning! That’s OK. Please feel free to ask </a:t>
            </a:r>
          </a:p>
          <a:p>
            <a:pPr algn="ctr">
              <a:buNone/>
            </a:pPr>
            <a:r>
              <a:rPr lang="en-US" i="1" dirty="0" smtClean="0">
                <a:effectLst>
                  <a:outerShdw blurRad="38100" dist="38100" dir="2700000" algn="tl">
                    <a:srgbClr val="000000">
                      <a:alpha val="43137"/>
                    </a:srgbClr>
                  </a:outerShdw>
                </a:effectLst>
              </a:rPr>
              <a:t>questions about anything that might be </a:t>
            </a:r>
          </a:p>
          <a:p>
            <a:pPr algn="ctr">
              <a:buNone/>
            </a:pPr>
            <a:r>
              <a:rPr lang="en-US" i="1" dirty="0" smtClean="0">
                <a:effectLst>
                  <a:outerShdw blurRad="38100" dist="38100" dir="2700000" algn="tl">
                    <a:srgbClr val="000000">
                      <a:alpha val="43137"/>
                    </a:srgbClr>
                  </a:outerShdw>
                </a:effectLst>
              </a:rPr>
              <a:t>confusing, unsettling or simply unclear. </a:t>
            </a:r>
          </a:p>
          <a:p>
            <a:pPr algn="ctr">
              <a:buNone/>
            </a:pPr>
            <a:r>
              <a:rPr lang="en-US" i="1" dirty="0" smtClean="0">
                <a:effectLst>
                  <a:outerShdw blurRad="38100" dist="38100" dir="2700000" algn="tl">
                    <a:srgbClr val="000000">
                      <a:alpha val="43137"/>
                    </a:srgbClr>
                  </a:outerShdw>
                </a:effectLst>
              </a:rPr>
              <a:t>Thank you!</a:t>
            </a:r>
            <a:endParaRPr lang="en-US" i="1" dirty="0">
              <a:effectLst>
                <a:outerShdw blurRad="38100" dist="38100" dir="2700000" algn="tl">
                  <a:srgbClr val="000000">
                    <a:alpha val="43137"/>
                  </a:srgbClr>
                </a:outerShdw>
              </a:effectLst>
            </a:endParaRPr>
          </a:p>
        </p:txBody>
      </p:sp>
      <p:pic>
        <p:nvPicPr>
          <p:cNvPr id="6146" name="Picture 2" descr="C:\Users\Bruce\AppData\Local\Microsoft\Windows\Temporary Internet Files\Content.IE5\430CHF4Z\question-mark[1].jpg"/>
          <p:cNvPicPr>
            <a:picLocks noChangeAspect="1" noChangeArrowheads="1"/>
          </p:cNvPicPr>
          <p:nvPr/>
        </p:nvPicPr>
        <p:blipFill>
          <a:blip r:embed="rId2">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3">
                    <a14:imgEffect>
                      <a14:backgroundRemoval t="0" b="100000" l="5172" r="93448">
                        <a14:foregroundMark x1="59655" y1="89209" x2="59655" y2="89209"/>
                        <a14:foregroundMark x1="35862" y1="88849" x2="35862" y2="88849"/>
                        <a14:foregroundMark x1="47241" y1="81295" x2="47241" y2="81295"/>
                      </a14:backgroundRemoval>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20190537">
            <a:off x="6924265" y="4704843"/>
            <a:ext cx="1979492" cy="189758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6147" name="Picture 3" descr="C:\Users\Bruce\AppData\Local\Microsoft\Windows\Temporary Internet Files\Content.IE5\NM8WVSW7\large-Question-Mark-66.6-15073[1].gif"/>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19738223">
            <a:off x="850781" y="508822"/>
            <a:ext cx="360000" cy="6768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6148" name="Picture 4" descr="C:\Users\Bruce\AppData\Local\Microsoft\Windows\Temporary Internet Files\Content.IE5\SAH5HFE5\Question-Mark-15073-large[1].png"/>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1764717">
            <a:off x="7734011" y="598253"/>
            <a:ext cx="360000" cy="6768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6150" name="Picture 6"/>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1732930">
            <a:off x="174653" y="4662248"/>
            <a:ext cx="1981200" cy="189547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sz="4500" i="1" dirty="0" smtClean="0">
                <a:effectLst>
                  <a:outerShdw blurRad="38100" dist="38100" dir="2700000" algn="tl">
                    <a:srgbClr val="000000">
                      <a:alpha val="43137"/>
                    </a:srgbClr>
                  </a:outerShdw>
                </a:effectLst>
                <a:latin typeface="Georgia"/>
                <a:cs typeface="Georgia"/>
              </a:rPr>
              <a:t>Contact Bill Perry</a:t>
            </a:r>
            <a:endParaRPr lang="en-US" sz="4500" i="1" dirty="0" smtClean="0">
              <a:effectLst>
                <a:outerShdw blurRad="38100" dist="38100" dir="2700000" algn="tl">
                  <a:srgbClr val="000000">
                    <a:alpha val="43137"/>
                  </a:srgbClr>
                </a:outerShdw>
              </a:effectLst>
              <a:latin typeface="Georgia"/>
              <a:cs typeface="Georgia"/>
            </a:endParaRPr>
          </a:p>
          <a:p>
            <a:pPr algn="ctr">
              <a:buNone/>
            </a:pPr>
            <a:endParaRPr lang="en-US" sz="2000" i="1" dirty="0" smtClean="0">
              <a:effectLst>
                <a:outerShdw blurRad="38100" dist="38100" dir="2700000" algn="tl">
                  <a:srgbClr val="000000">
                    <a:alpha val="43137"/>
                  </a:srgbClr>
                </a:outerShdw>
              </a:effectLst>
              <a:latin typeface="Georgia"/>
              <a:cs typeface="Georgia"/>
            </a:endParaRPr>
          </a:p>
          <a:p>
            <a:pPr algn="ctr">
              <a:buNone/>
            </a:pPr>
            <a:r>
              <a:rPr lang="en-US" i="1" dirty="0" smtClean="0">
                <a:effectLst>
                  <a:outerShdw blurRad="38100" dist="38100" dir="2700000" algn="tl">
                    <a:srgbClr val="000000">
                      <a:alpha val="43137"/>
                    </a:srgbClr>
                  </a:outerShdw>
                </a:effectLst>
                <a:latin typeface="Georgia"/>
                <a:cs typeface="Georgia"/>
              </a:rPr>
              <a:t>Email: bill@billperry.tv</a:t>
            </a:r>
            <a:endParaRPr lang="en-US" i="1" dirty="0">
              <a:effectLst>
                <a:outerShdw blurRad="38100" dist="38100" dir="2700000" algn="tl">
                  <a:srgbClr val="000000">
                    <a:alpha val="43137"/>
                  </a:srgbClr>
                </a:outerShdw>
              </a:effectLst>
              <a:latin typeface="Georgia"/>
              <a:cs typeface="Georgia"/>
            </a:endParaRPr>
          </a:p>
        </p:txBody>
      </p:sp>
    </p:spTree>
  </p:cSld>
  <p:clrMapOvr>
    <a:overrideClrMapping bg1="dk1" tx1="lt1" bg2="dk2" tx2="lt2" accent1="accent1" accent2="accent2" accent3="accent3" accent4="accent4" accent5="accent5" accent6="accent6" hlink="hlink" folHlink="folHlink"/>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Salvation</a:t>
            </a:r>
            <a:endParaRPr lang="en-US" dirty="0"/>
          </a:p>
        </p:txBody>
      </p:sp>
      <p:sp>
        <p:nvSpPr>
          <p:cNvPr id="3" name="Content Placeholder 2"/>
          <p:cNvSpPr>
            <a:spLocks noGrp="1"/>
          </p:cNvSpPr>
          <p:nvPr>
            <p:ph idx="1"/>
          </p:nvPr>
        </p:nvSpPr>
        <p:spPr/>
        <p:txBody>
          <a:bodyPr>
            <a:normAutofit/>
          </a:bodyPr>
          <a:lstStyle/>
          <a:p>
            <a:pPr algn="ctr">
              <a:buNone/>
            </a:pPr>
            <a:r>
              <a:rPr lang="en-US" dirty="0" smtClean="0"/>
              <a:t>Jesus: “And I will ask the Father, and </a:t>
            </a:r>
            <a:r>
              <a:rPr lang="en-US" b="1" dirty="0" smtClean="0"/>
              <a:t>he will give </a:t>
            </a:r>
          </a:p>
          <a:p>
            <a:pPr algn="ctr">
              <a:buNone/>
            </a:pPr>
            <a:r>
              <a:rPr lang="en-US" b="1" dirty="0" smtClean="0"/>
              <a:t>you another advocate to help you </a:t>
            </a:r>
            <a:r>
              <a:rPr lang="en-US" dirty="0" smtClean="0"/>
              <a:t>and be with </a:t>
            </a:r>
          </a:p>
          <a:p>
            <a:pPr algn="ctr">
              <a:buNone/>
            </a:pPr>
            <a:r>
              <a:rPr lang="en-US" dirty="0" smtClean="0"/>
              <a:t>you forever--the Spirit of truth. The world </a:t>
            </a:r>
          </a:p>
          <a:p>
            <a:pPr algn="ctr">
              <a:buNone/>
            </a:pPr>
            <a:r>
              <a:rPr lang="en-US" dirty="0" smtClean="0"/>
              <a:t>cannot accept him, because it neither sees </a:t>
            </a:r>
          </a:p>
          <a:p>
            <a:pPr algn="ctr">
              <a:buNone/>
            </a:pPr>
            <a:r>
              <a:rPr lang="en-US" dirty="0" smtClean="0"/>
              <a:t>him nor knows him. But you know him, for he </a:t>
            </a:r>
          </a:p>
          <a:p>
            <a:pPr algn="ctr">
              <a:buNone/>
            </a:pPr>
            <a:r>
              <a:rPr lang="en-US" dirty="0" smtClean="0"/>
              <a:t>lives with you and will be in you. I will not leave </a:t>
            </a:r>
          </a:p>
          <a:p>
            <a:pPr algn="ctr">
              <a:buNone/>
            </a:pPr>
            <a:r>
              <a:rPr lang="en-US" dirty="0" smtClean="0"/>
              <a:t>you as orphans; I will come to you.”</a:t>
            </a:r>
          </a:p>
          <a:p>
            <a:pPr algn="ctr">
              <a:buNone/>
            </a:pPr>
            <a:r>
              <a:rPr lang="en-US" sz="2200" dirty="0" smtClean="0"/>
              <a:t>(Prediction in John 14:16-18)</a:t>
            </a:r>
            <a:endParaRPr lang="en-US" sz="22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Salvation</a:t>
            </a:r>
            <a:endParaRPr lang="en-US" dirty="0"/>
          </a:p>
        </p:txBody>
      </p:sp>
      <p:sp>
        <p:nvSpPr>
          <p:cNvPr id="4" name="Text Placeholder 3"/>
          <p:cNvSpPr>
            <a:spLocks noGrp="1"/>
          </p:cNvSpPr>
          <p:nvPr>
            <p:ph type="body" idx="1"/>
          </p:nvPr>
        </p:nvSpPr>
        <p:spPr/>
        <p:txBody>
          <a:bodyPr>
            <a:normAutofit/>
          </a:bodyPr>
          <a:lstStyle/>
          <a:p>
            <a:r>
              <a:rPr lang="en-US" sz="3000" dirty="0" smtClean="0"/>
              <a:t>John 14:16-18</a:t>
            </a:r>
            <a:endParaRPr lang="en-US" sz="3000" dirty="0"/>
          </a:p>
        </p:txBody>
      </p:sp>
      <p:sp>
        <p:nvSpPr>
          <p:cNvPr id="5" name="Text Placeholder 4"/>
          <p:cNvSpPr>
            <a:spLocks noGrp="1"/>
          </p:cNvSpPr>
          <p:nvPr>
            <p:ph type="body" sz="half" idx="3"/>
          </p:nvPr>
        </p:nvSpPr>
        <p:spPr/>
        <p:txBody>
          <a:bodyPr/>
          <a:lstStyle/>
          <a:p>
            <a:r>
              <a:rPr lang="en-US" sz="3000" dirty="0" smtClean="0"/>
              <a:t>Comment</a:t>
            </a:r>
            <a:endParaRPr lang="en-US" sz="3000" dirty="0"/>
          </a:p>
        </p:txBody>
      </p:sp>
      <p:sp>
        <p:nvSpPr>
          <p:cNvPr id="3" name="Content Placeholder 2"/>
          <p:cNvSpPr>
            <a:spLocks noGrp="1"/>
          </p:cNvSpPr>
          <p:nvPr>
            <p:ph sz="quarter" idx="2"/>
          </p:nvPr>
        </p:nvSpPr>
        <p:spPr/>
        <p:txBody>
          <a:bodyPr>
            <a:normAutofit fontScale="92500" lnSpcReduction="10000"/>
          </a:bodyPr>
          <a:lstStyle/>
          <a:p>
            <a:pPr>
              <a:buNone/>
            </a:pPr>
            <a:r>
              <a:rPr lang="en-US" dirty="0" smtClean="0"/>
              <a:t>Jesus: “And I will ask the Father, </a:t>
            </a:r>
          </a:p>
          <a:p>
            <a:pPr>
              <a:buNone/>
            </a:pPr>
            <a:r>
              <a:rPr lang="en-US" dirty="0" smtClean="0"/>
              <a:t>and he will give you another </a:t>
            </a:r>
          </a:p>
          <a:p>
            <a:pPr>
              <a:buNone/>
            </a:pPr>
            <a:r>
              <a:rPr lang="en-US" b="1" i="1" u="sng" dirty="0" smtClean="0"/>
              <a:t>advocate</a:t>
            </a:r>
            <a:r>
              <a:rPr lang="en-US" b="1" i="1" dirty="0" smtClean="0"/>
              <a:t> </a:t>
            </a:r>
            <a:r>
              <a:rPr lang="en-US" dirty="0" smtClean="0"/>
              <a:t>to help you and be with </a:t>
            </a:r>
          </a:p>
          <a:p>
            <a:pPr>
              <a:buNone/>
            </a:pPr>
            <a:r>
              <a:rPr lang="en-US" dirty="0" smtClean="0"/>
              <a:t>you forever--the Spirit of truth. </a:t>
            </a:r>
          </a:p>
          <a:p>
            <a:pPr>
              <a:buNone/>
            </a:pPr>
            <a:r>
              <a:rPr lang="en-US" dirty="0" smtClean="0"/>
              <a:t>The world cannot accept him, </a:t>
            </a:r>
          </a:p>
          <a:p>
            <a:pPr>
              <a:buNone/>
            </a:pPr>
            <a:r>
              <a:rPr lang="en-US" dirty="0" smtClean="0"/>
              <a:t>because it neither sees him nor </a:t>
            </a:r>
          </a:p>
          <a:p>
            <a:pPr>
              <a:buNone/>
            </a:pPr>
            <a:r>
              <a:rPr lang="en-US" dirty="0" smtClean="0"/>
              <a:t>knows him. But you know him, </a:t>
            </a:r>
          </a:p>
          <a:p>
            <a:pPr>
              <a:buNone/>
            </a:pPr>
            <a:r>
              <a:rPr lang="en-US" dirty="0" smtClean="0"/>
              <a:t>for he lives with you and will be </a:t>
            </a:r>
          </a:p>
          <a:p>
            <a:pPr>
              <a:buNone/>
            </a:pPr>
            <a:r>
              <a:rPr lang="en-US" dirty="0" smtClean="0"/>
              <a:t>in you. I will not leave you as </a:t>
            </a:r>
          </a:p>
          <a:p>
            <a:pPr>
              <a:buNone/>
            </a:pPr>
            <a:r>
              <a:rPr lang="en-US" dirty="0" smtClean="0"/>
              <a:t>orphans; I will come to you.”</a:t>
            </a:r>
          </a:p>
        </p:txBody>
      </p:sp>
      <p:sp>
        <p:nvSpPr>
          <p:cNvPr id="6" name="Content Placeholder 5"/>
          <p:cNvSpPr>
            <a:spLocks noGrp="1"/>
          </p:cNvSpPr>
          <p:nvPr>
            <p:ph sz="quarter" idx="4"/>
          </p:nvPr>
        </p:nvSpPr>
        <p:spPr/>
        <p:txBody>
          <a:bodyPr/>
          <a:lstStyle/>
          <a:p>
            <a:pPr>
              <a:buNone/>
            </a:pPr>
            <a:r>
              <a:rPr lang="en-US" i="1" dirty="0" smtClean="0"/>
              <a:t>“Advocate” can mean helper, counselor and comforter.</a:t>
            </a:r>
            <a:endParaRPr lang="en-US" i="1" dirty="0"/>
          </a:p>
        </p:txBody>
      </p:sp>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Salvation</a:t>
            </a:r>
            <a:endParaRPr lang="en-US" dirty="0"/>
          </a:p>
        </p:txBody>
      </p:sp>
      <p:sp>
        <p:nvSpPr>
          <p:cNvPr id="4" name="Text Placeholder 3"/>
          <p:cNvSpPr>
            <a:spLocks noGrp="1"/>
          </p:cNvSpPr>
          <p:nvPr>
            <p:ph type="body" idx="1"/>
          </p:nvPr>
        </p:nvSpPr>
        <p:spPr/>
        <p:txBody>
          <a:bodyPr>
            <a:normAutofit/>
          </a:bodyPr>
          <a:lstStyle/>
          <a:p>
            <a:r>
              <a:rPr lang="en-US" sz="3000" dirty="0" smtClean="0"/>
              <a:t>John 14:16-18</a:t>
            </a:r>
            <a:endParaRPr lang="en-US" sz="3000" dirty="0"/>
          </a:p>
        </p:txBody>
      </p:sp>
      <p:sp>
        <p:nvSpPr>
          <p:cNvPr id="5" name="Text Placeholder 4"/>
          <p:cNvSpPr>
            <a:spLocks noGrp="1"/>
          </p:cNvSpPr>
          <p:nvPr>
            <p:ph type="body" sz="half" idx="3"/>
          </p:nvPr>
        </p:nvSpPr>
        <p:spPr/>
        <p:txBody>
          <a:bodyPr/>
          <a:lstStyle/>
          <a:p>
            <a:r>
              <a:rPr lang="en-US" sz="3000" dirty="0" smtClean="0"/>
              <a:t>Comment</a:t>
            </a:r>
            <a:endParaRPr lang="en-US" sz="3000" dirty="0"/>
          </a:p>
        </p:txBody>
      </p:sp>
      <p:sp>
        <p:nvSpPr>
          <p:cNvPr id="3" name="Content Placeholder 2"/>
          <p:cNvSpPr>
            <a:spLocks noGrp="1"/>
          </p:cNvSpPr>
          <p:nvPr>
            <p:ph sz="quarter" idx="2"/>
          </p:nvPr>
        </p:nvSpPr>
        <p:spPr/>
        <p:txBody>
          <a:bodyPr>
            <a:normAutofit fontScale="92500" lnSpcReduction="10000"/>
          </a:bodyPr>
          <a:lstStyle/>
          <a:p>
            <a:pPr>
              <a:buNone/>
            </a:pPr>
            <a:r>
              <a:rPr lang="en-US" dirty="0" smtClean="0"/>
              <a:t>Jesus: “And I will ask the Father, </a:t>
            </a:r>
          </a:p>
          <a:p>
            <a:pPr>
              <a:buNone/>
            </a:pPr>
            <a:r>
              <a:rPr lang="en-US" dirty="0" smtClean="0"/>
              <a:t>and he will give you </a:t>
            </a:r>
            <a:r>
              <a:rPr lang="en-US" b="1" i="1" u="sng" dirty="0" smtClean="0"/>
              <a:t>another</a:t>
            </a:r>
            <a:r>
              <a:rPr lang="en-US" b="1" i="1" dirty="0" smtClean="0"/>
              <a:t> </a:t>
            </a:r>
          </a:p>
          <a:p>
            <a:pPr>
              <a:buNone/>
            </a:pPr>
            <a:r>
              <a:rPr lang="en-US" b="1" i="1" u="sng" dirty="0" smtClean="0"/>
              <a:t>advocate</a:t>
            </a:r>
            <a:r>
              <a:rPr lang="en-US" b="1" i="1" dirty="0" smtClean="0"/>
              <a:t> </a:t>
            </a:r>
            <a:r>
              <a:rPr lang="en-US" dirty="0" smtClean="0"/>
              <a:t>to help you and be with </a:t>
            </a:r>
          </a:p>
          <a:p>
            <a:pPr>
              <a:buNone/>
            </a:pPr>
            <a:r>
              <a:rPr lang="en-US" dirty="0" smtClean="0"/>
              <a:t>you forever--the Spirit of truth. </a:t>
            </a:r>
          </a:p>
          <a:p>
            <a:pPr>
              <a:buNone/>
            </a:pPr>
            <a:r>
              <a:rPr lang="en-US" dirty="0" smtClean="0"/>
              <a:t>The world cannot accept him, </a:t>
            </a:r>
          </a:p>
          <a:p>
            <a:pPr>
              <a:buNone/>
            </a:pPr>
            <a:r>
              <a:rPr lang="en-US" dirty="0" smtClean="0"/>
              <a:t>because it neither sees him nor </a:t>
            </a:r>
          </a:p>
          <a:p>
            <a:pPr>
              <a:buNone/>
            </a:pPr>
            <a:r>
              <a:rPr lang="en-US" dirty="0" smtClean="0"/>
              <a:t>knows him. But you know him, </a:t>
            </a:r>
          </a:p>
          <a:p>
            <a:pPr>
              <a:buNone/>
            </a:pPr>
            <a:r>
              <a:rPr lang="en-US" dirty="0" smtClean="0"/>
              <a:t>for he lives with you and will be </a:t>
            </a:r>
          </a:p>
          <a:p>
            <a:pPr>
              <a:buNone/>
            </a:pPr>
            <a:r>
              <a:rPr lang="en-US" dirty="0" smtClean="0"/>
              <a:t>in you. I will not leave you as </a:t>
            </a:r>
          </a:p>
          <a:p>
            <a:pPr>
              <a:buNone/>
            </a:pPr>
            <a:r>
              <a:rPr lang="en-US" dirty="0" smtClean="0"/>
              <a:t>orphans; I will come to you.”</a:t>
            </a:r>
          </a:p>
        </p:txBody>
      </p:sp>
      <p:sp>
        <p:nvSpPr>
          <p:cNvPr id="6" name="Content Placeholder 5"/>
          <p:cNvSpPr>
            <a:spLocks noGrp="1"/>
          </p:cNvSpPr>
          <p:nvPr>
            <p:ph sz="quarter" idx="4"/>
          </p:nvPr>
        </p:nvSpPr>
        <p:spPr/>
        <p:txBody>
          <a:bodyPr/>
          <a:lstStyle/>
          <a:p>
            <a:pPr>
              <a:buNone/>
            </a:pPr>
            <a:r>
              <a:rPr lang="en-US" i="1" dirty="0" smtClean="0"/>
              <a:t>“Advocate” can mean helper, counselor and comforter.</a:t>
            </a:r>
          </a:p>
          <a:p>
            <a:pPr>
              <a:buNone/>
            </a:pPr>
            <a:r>
              <a:rPr lang="en-US" i="1" dirty="0" smtClean="0"/>
              <a:t>“Another” means one of the same or similar kind.</a:t>
            </a:r>
            <a:endParaRPr lang="en-US" i="1"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Salvation</a:t>
            </a:r>
            <a:endParaRPr lang="en-US" dirty="0"/>
          </a:p>
        </p:txBody>
      </p:sp>
      <p:sp>
        <p:nvSpPr>
          <p:cNvPr id="4" name="Text Placeholder 3"/>
          <p:cNvSpPr>
            <a:spLocks noGrp="1"/>
          </p:cNvSpPr>
          <p:nvPr>
            <p:ph type="body" idx="1"/>
          </p:nvPr>
        </p:nvSpPr>
        <p:spPr/>
        <p:txBody>
          <a:bodyPr>
            <a:normAutofit/>
          </a:bodyPr>
          <a:lstStyle/>
          <a:p>
            <a:r>
              <a:rPr lang="en-US" sz="3000" dirty="0" smtClean="0"/>
              <a:t>John 14:16-18</a:t>
            </a:r>
            <a:endParaRPr lang="en-US" sz="3000" dirty="0"/>
          </a:p>
        </p:txBody>
      </p:sp>
      <p:sp>
        <p:nvSpPr>
          <p:cNvPr id="5" name="Text Placeholder 4"/>
          <p:cNvSpPr>
            <a:spLocks noGrp="1"/>
          </p:cNvSpPr>
          <p:nvPr>
            <p:ph type="body" sz="half" idx="3"/>
          </p:nvPr>
        </p:nvSpPr>
        <p:spPr/>
        <p:txBody>
          <a:bodyPr/>
          <a:lstStyle/>
          <a:p>
            <a:r>
              <a:rPr lang="en-US" sz="3000" dirty="0" smtClean="0"/>
              <a:t>Comment</a:t>
            </a:r>
            <a:endParaRPr lang="en-US" sz="3000" dirty="0"/>
          </a:p>
        </p:txBody>
      </p:sp>
      <p:sp>
        <p:nvSpPr>
          <p:cNvPr id="3" name="Content Placeholder 2"/>
          <p:cNvSpPr>
            <a:spLocks noGrp="1"/>
          </p:cNvSpPr>
          <p:nvPr>
            <p:ph sz="quarter" idx="2"/>
          </p:nvPr>
        </p:nvSpPr>
        <p:spPr/>
        <p:txBody>
          <a:bodyPr>
            <a:normAutofit fontScale="92500" lnSpcReduction="10000"/>
          </a:bodyPr>
          <a:lstStyle/>
          <a:p>
            <a:pPr>
              <a:buNone/>
            </a:pPr>
            <a:r>
              <a:rPr lang="en-US" dirty="0" smtClean="0"/>
              <a:t>Jesus: “And I will ask the Father, </a:t>
            </a:r>
          </a:p>
          <a:p>
            <a:pPr>
              <a:buNone/>
            </a:pPr>
            <a:r>
              <a:rPr lang="en-US" dirty="0" smtClean="0"/>
              <a:t>and he will give you another </a:t>
            </a:r>
          </a:p>
          <a:p>
            <a:pPr>
              <a:buNone/>
            </a:pPr>
            <a:r>
              <a:rPr lang="en-US" dirty="0" smtClean="0"/>
              <a:t>advocate to help you and be with </a:t>
            </a:r>
          </a:p>
          <a:p>
            <a:pPr>
              <a:buNone/>
            </a:pPr>
            <a:r>
              <a:rPr lang="en-US" dirty="0" smtClean="0"/>
              <a:t>you forever--</a:t>
            </a:r>
            <a:r>
              <a:rPr lang="en-US" b="1" i="1" u="sng" dirty="0" smtClean="0"/>
              <a:t>the Spirit of truth</a:t>
            </a:r>
            <a:r>
              <a:rPr lang="en-US" dirty="0" smtClean="0"/>
              <a:t>. </a:t>
            </a:r>
          </a:p>
          <a:p>
            <a:pPr>
              <a:buNone/>
            </a:pPr>
            <a:r>
              <a:rPr lang="en-US" dirty="0" smtClean="0"/>
              <a:t>The world cannot accept him, </a:t>
            </a:r>
          </a:p>
          <a:p>
            <a:pPr>
              <a:buNone/>
            </a:pPr>
            <a:r>
              <a:rPr lang="en-US" dirty="0" smtClean="0"/>
              <a:t>because it neither sees him nor </a:t>
            </a:r>
          </a:p>
          <a:p>
            <a:pPr>
              <a:buNone/>
            </a:pPr>
            <a:r>
              <a:rPr lang="en-US" dirty="0" smtClean="0"/>
              <a:t>knows him. But you know him, </a:t>
            </a:r>
          </a:p>
          <a:p>
            <a:pPr>
              <a:buNone/>
            </a:pPr>
            <a:r>
              <a:rPr lang="en-US" dirty="0" smtClean="0"/>
              <a:t>for he lives with you and will be  </a:t>
            </a:r>
          </a:p>
          <a:p>
            <a:pPr>
              <a:buNone/>
            </a:pPr>
            <a:r>
              <a:rPr lang="en-US" dirty="0" smtClean="0"/>
              <a:t>in you. I will not leave you as </a:t>
            </a:r>
          </a:p>
          <a:p>
            <a:pPr>
              <a:buNone/>
            </a:pPr>
            <a:r>
              <a:rPr lang="en-US" dirty="0" smtClean="0"/>
              <a:t>orphans; </a:t>
            </a:r>
            <a:r>
              <a:rPr lang="en-US" b="1" i="1" u="sng" dirty="0" smtClean="0"/>
              <a:t>I will come to you</a:t>
            </a:r>
            <a:r>
              <a:rPr lang="en-US" dirty="0" smtClean="0"/>
              <a:t>.”</a:t>
            </a:r>
          </a:p>
        </p:txBody>
      </p:sp>
      <p:sp>
        <p:nvSpPr>
          <p:cNvPr id="6" name="Content Placeholder 5"/>
          <p:cNvSpPr>
            <a:spLocks noGrp="1"/>
          </p:cNvSpPr>
          <p:nvPr>
            <p:ph sz="quarter" idx="4"/>
          </p:nvPr>
        </p:nvSpPr>
        <p:spPr/>
        <p:txBody>
          <a:bodyPr/>
          <a:lstStyle/>
          <a:p>
            <a:pPr>
              <a:buNone/>
            </a:pPr>
            <a:r>
              <a:rPr lang="en-US" i="1" dirty="0" smtClean="0"/>
              <a:t>“Advocate” can mean helper, counselor and comforter.</a:t>
            </a:r>
          </a:p>
          <a:p>
            <a:pPr>
              <a:buNone/>
            </a:pPr>
            <a:r>
              <a:rPr lang="en-US" i="1" dirty="0" smtClean="0"/>
              <a:t>“Another” means one of the same or similar kind.</a:t>
            </a:r>
          </a:p>
          <a:p>
            <a:pPr>
              <a:buNone/>
            </a:pPr>
            <a:r>
              <a:rPr lang="en-US" i="1" dirty="0" smtClean="0"/>
              <a:t>“The Spirit of truth” is the Spirit of God who is like Jesus.</a:t>
            </a:r>
            <a:endParaRPr lang="en-US" i="1"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_rels/theme1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1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8.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9.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TotalTime>
  <Words>3933</Words>
  <Application>Microsoft Macintosh PowerPoint</Application>
  <PresentationFormat>On-screen Show (4:3)</PresentationFormat>
  <Paragraphs>494</Paragraphs>
  <Slides>54</Slides>
  <Notes>0</Notes>
  <HiddenSlides>0</HiddenSlides>
  <MMClips>0</MMClips>
  <ScaleCrop>false</ScaleCrop>
  <HeadingPairs>
    <vt:vector size="4" baseType="variant">
      <vt:variant>
        <vt:lpstr>Design Template</vt:lpstr>
      </vt:variant>
      <vt:variant>
        <vt:i4>11</vt:i4>
      </vt:variant>
      <vt:variant>
        <vt:lpstr>Slide Titles</vt:lpstr>
      </vt:variant>
      <vt:variant>
        <vt:i4>54</vt:i4>
      </vt:variant>
    </vt:vector>
  </HeadingPairs>
  <TitlesOfParts>
    <vt:vector size="65" baseType="lpstr">
      <vt:lpstr>Office Theme</vt:lpstr>
      <vt:lpstr>Aspect</vt:lpstr>
      <vt:lpstr>Trek</vt:lpstr>
      <vt:lpstr>Adjacency</vt:lpstr>
      <vt:lpstr>Executive</vt:lpstr>
      <vt:lpstr>Opulent</vt:lpstr>
      <vt:lpstr>Horizon</vt:lpstr>
      <vt:lpstr>Technic</vt:lpstr>
      <vt:lpstr>Origin</vt:lpstr>
      <vt:lpstr>Module</vt:lpstr>
      <vt:lpstr>Paper</vt:lpstr>
      <vt:lpstr> God’s People in Community</vt:lpstr>
      <vt:lpstr>Salvation</vt:lpstr>
      <vt:lpstr>Salvation</vt:lpstr>
      <vt:lpstr>Salvation</vt:lpstr>
      <vt:lpstr>Benefits of Salvation</vt:lpstr>
      <vt:lpstr>Benefits of Salvation</vt:lpstr>
      <vt:lpstr>Benefits of Salvation</vt:lpstr>
      <vt:lpstr>Benefits of Salvation</vt:lpstr>
      <vt:lpstr>Benefits of Salvation</vt:lpstr>
      <vt:lpstr>Benefits of Salvation</vt:lpstr>
      <vt:lpstr>The Spirit Brings Power</vt:lpstr>
      <vt:lpstr>The Spirit Brings Power</vt:lpstr>
      <vt:lpstr>The Spirit Brings Power</vt:lpstr>
      <vt:lpstr>The Spirit Brings Power</vt:lpstr>
      <vt:lpstr>The Spirit Brings Power</vt:lpstr>
      <vt:lpstr>The Spirit Teaches Us</vt:lpstr>
      <vt:lpstr>The Spirit Teaches Us</vt:lpstr>
      <vt:lpstr>The Spirit Brings Fruit</vt:lpstr>
      <vt:lpstr>The Spirit Brings Gifts</vt:lpstr>
      <vt:lpstr>The Spirit Brings Gifts</vt:lpstr>
      <vt:lpstr>The Spirit Brings Gifts</vt:lpstr>
      <vt:lpstr>The Spirit Brings Gifts</vt:lpstr>
      <vt:lpstr>The Spirit Brings Gifts</vt:lpstr>
      <vt:lpstr>Names of God’s Community</vt:lpstr>
      <vt:lpstr>All of these spell “relationships!”</vt:lpstr>
      <vt:lpstr>The Vertical Relationship</vt:lpstr>
      <vt:lpstr>The Horizontal Relationship</vt:lpstr>
      <vt:lpstr>Together they make </vt:lpstr>
      <vt:lpstr>How Do Christians grow relationally?</vt:lpstr>
      <vt:lpstr>Slide 30</vt:lpstr>
      <vt:lpstr>Answer</vt:lpstr>
      <vt:lpstr>Genesis 12:1-3</vt:lpstr>
      <vt:lpstr>Genesis 12:1-3</vt:lpstr>
      <vt:lpstr>Psalm 22:27</vt:lpstr>
      <vt:lpstr>Psalm 47:8-9</vt:lpstr>
      <vt:lpstr>Psalm 86:9</vt:lpstr>
      <vt:lpstr>Psalm 98:2</vt:lpstr>
      <vt:lpstr>John 10:16</vt:lpstr>
      <vt:lpstr>John 10:16</vt:lpstr>
      <vt:lpstr>John 10:16</vt:lpstr>
      <vt:lpstr>Matthew 24:13-14</vt:lpstr>
      <vt:lpstr>Matthew 24:13-14</vt:lpstr>
      <vt:lpstr>Matthew 24:13-14</vt:lpstr>
      <vt:lpstr>Luke 24:47</vt:lpstr>
      <vt:lpstr>Luke 24:47</vt:lpstr>
      <vt:lpstr>Luke 24:47</vt:lpstr>
      <vt:lpstr>Revelation 5:9-10</vt:lpstr>
      <vt:lpstr>Revelation 5:9-10</vt:lpstr>
      <vt:lpstr>Revelation 5:9-10</vt:lpstr>
      <vt:lpstr>Revelation 5:9-10</vt:lpstr>
      <vt:lpstr>Conclusion</vt:lpstr>
      <vt:lpstr>Conclusion</vt:lpstr>
      <vt:lpstr>Questions?</vt:lpstr>
      <vt:lpstr>Slide 54</vt:lpstr>
    </vt:vector>
  </TitlesOfParts>
  <Company>Interface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Bear Trap #5:  God’s People in Community</dc:title>
  <dc:creator>Bill Perry</dc:creator>
  <cp:lastModifiedBy>Bill Perry</cp:lastModifiedBy>
  <cp:revision>42</cp:revision>
  <dcterms:created xsi:type="dcterms:W3CDTF">2016-09-20T20:37:33Z</dcterms:created>
  <dcterms:modified xsi:type="dcterms:W3CDTF">2016-09-20T20:45:24Z</dcterms:modified>
</cp:coreProperties>
</file>