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15" r:id="rId4"/>
    <p:sldMasterId id="2147483716" r:id="rId5"/>
    <p:sldMasterId id="2147483717" r:id="rId6"/>
    <p:sldMasterId id="2147483718" r:id="rId7"/>
    <p:sldMasterId id="2147483719" r:id="rId8"/>
    <p:sldMasterId id="2147483720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</p:sldIdLst>
  <p:sldSz cy="6858000" cx="9144000"/>
  <p:notesSz cx="6858000" cy="9144000"/>
  <p:embeddedFontLst>
    <p:embeddedFont>
      <p:font typeface="Rokkitt"/>
      <p:regular r:id="rId53"/>
      <p:bold r:id="rId54"/>
    </p:embeddedFont>
    <p:embeddedFont>
      <p:font typeface="Cantata One"/>
      <p:regular r:id="rId55"/>
    </p:embeddedFont>
    <p:embeddedFont>
      <p:font typeface="Garamond"/>
      <p:regular r:id="rId56"/>
      <p:bold r:id="rId57"/>
      <p:italic r:id="rId58"/>
      <p:boldItalic r:id="rId59"/>
    </p:embeddedFont>
    <p:embeddedFont>
      <p:font typeface="Source Sans Pro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D9A9C75-A6CD-4D56-B036-F65D81A23A23}">
  <a:tblStyle styleId="{DD9A9C75-A6CD-4D56-B036-F65D81A23A23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DEAE6"/>
          </a:solidFill>
        </a:fill>
      </a:tcStyle>
    </a:wholeTbl>
    <a:band1H>
      <a:tcStyle>
        <a:fill>
          <a:solidFill>
            <a:srgbClr val="FBD2CA"/>
          </a:solidFill>
        </a:fill>
      </a:tcStyle>
    </a:band1H>
    <a:band1V>
      <a:tcStyle>
        <a:fill>
          <a:solidFill>
            <a:srgbClr val="FBD2CA"/>
          </a:solidFill>
        </a:fill>
      </a:tcStyle>
    </a:band1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9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62" Type="http://schemas.openxmlformats.org/officeDocument/2006/relationships/font" Target="fonts/SourceSansPro-italic.fntdata"/><Relationship Id="rId61" Type="http://schemas.openxmlformats.org/officeDocument/2006/relationships/font" Target="fonts/SourceSansPro-bold.fntdata"/><Relationship Id="rId20" Type="http://schemas.openxmlformats.org/officeDocument/2006/relationships/slide" Target="slides/slide10.xml"/><Relationship Id="rId63" Type="http://schemas.openxmlformats.org/officeDocument/2006/relationships/font" Target="fonts/SourceSansPro-boldItalic.fntdata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60" Type="http://schemas.openxmlformats.org/officeDocument/2006/relationships/font" Target="fonts/SourceSansPro-regular.fntdata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3" Type="http://schemas.openxmlformats.org/officeDocument/2006/relationships/font" Target="fonts/Rokkitt-regular.fntdata"/><Relationship Id="rId52" Type="http://schemas.openxmlformats.org/officeDocument/2006/relationships/slide" Target="slides/slide42.xml"/><Relationship Id="rId11" Type="http://schemas.openxmlformats.org/officeDocument/2006/relationships/slide" Target="slides/slide1.xml"/><Relationship Id="rId55" Type="http://schemas.openxmlformats.org/officeDocument/2006/relationships/font" Target="fonts/CantataOne-regular.fntdata"/><Relationship Id="rId10" Type="http://schemas.openxmlformats.org/officeDocument/2006/relationships/notesMaster" Target="notesMasters/notesMaster1.xml"/><Relationship Id="rId54" Type="http://schemas.openxmlformats.org/officeDocument/2006/relationships/font" Target="fonts/Rokkitt-bold.fntdata"/><Relationship Id="rId13" Type="http://schemas.openxmlformats.org/officeDocument/2006/relationships/slide" Target="slides/slide3.xml"/><Relationship Id="rId57" Type="http://schemas.openxmlformats.org/officeDocument/2006/relationships/font" Target="fonts/Garamond-bold.fntdata"/><Relationship Id="rId12" Type="http://schemas.openxmlformats.org/officeDocument/2006/relationships/slide" Target="slides/slide2.xml"/><Relationship Id="rId56" Type="http://schemas.openxmlformats.org/officeDocument/2006/relationships/font" Target="fonts/Garamond-regular.fntdata"/><Relationship Id="rId15" Type="http://schemas.openxmlformats.org/officeDocument/2006/relationships/slide" Target="slides/slide5.xml"/><Relationship Id="rId59" Type="http://schemas.openxmlformats.org/officeDocument/2006/relationships/font" Target="fonts/Garamond-boldItalic.fntdata"/><Relationship Id="rId14" Type="http://schemas.openxmlformats.org/officeDocument/2006/relationships/slide" Target="slides/slide4.xml"/><Relationship Id="rId58" Type="http://schemas.openxmlformats.org/officeDocument/2006/relationships/font" Target="fonts/Garamond-italic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7" name="Shape 5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3" name="Shape 5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9" name="Shape 5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6" name="Shape 5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3" name="Shape 6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0" name="Shape 6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7" name="Shape 6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4" name="Shape 6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1" name="Shape 6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8" name="Shape 6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6" name="Shape 5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5" name="Shape 6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2" name="Shape 6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9" name="Shape 6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6" name="Shape 6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3" name="Shape 6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0" name="Shape 6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7" name="Shape 6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4" name="Shape 6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1" name="Shape 7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8" name="Shape 7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3" name="Shape 7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1" name="Shape 7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0" name="Shape 7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9" name="Shape 7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8" name="Shape 7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5" name="Shape 7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2" name="Shape 7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9" name="Shape 7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6" name="Shape 8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3" name="Shape 8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0" name="Shape 5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0" name="Shape 8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7" name="Shape 8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3" name="Shape 8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3" name="Shape 5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9" name="Shape 5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0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75437" lvl="5" marL="1664207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72389" lvl="6" marL="196596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74929" lvl="7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71881" lvl="8" marL="2587752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Shape 101"/>
          <p:cNvSpPr txBox="1"/>
          <p:nvPr>
            <p:ph idx="1" type="subTitle"/>
          </p:nvPr>
        </p:nvSpPr>
        <p:spPr>
          <a:xfrm>
            <a:off x="1473795" y="5052544"/>
            <a:ext cx="5637009" cy="882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05" name="Shape 105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368" lvl="0" marL="640080" marR="0" rtl="0" algn="l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x="2033194" y="2172648"/>
            <a:ext cx="5966665" cy="24233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53847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2022438" y="4607510"/>
            <a:ext cx="5970493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1142999" y="731518"/>
            <a:ext cx="3346704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75437" lvl="5" marL="1664207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72389" lvl="6" marL="196596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74929" lvl="7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71881" lvl="8" marL="2587752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4645151" y="731520"/>
            <a:ext cx="3346704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75437" lvl="5" marL="1664207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72389" lvl="6" marL="196596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74929" lvl="7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71881" lvl="8" marL="2587752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1156446" y="1400326"/>
            <a:ext cx="3346704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1910" lvl="0" marL="22860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4450" lvl="1" marL="54864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55880" lvl="2" marL="82296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51308" lvl="4" marL="1389888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8927" lvl="5" marL="1664207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55880" lvl="6" marL="196596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58420" lvl="7" marL="22860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55372" lvl="8" marL="2587752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3" type="body"/>
          </p:nvPr>
        </p:nvSpPr>
        <p:spPr>
          <a:xfrm>
            <a:off x="4647301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4" type="body"/>
          </p:nvPr>
        </p:nvSpPr>
        <p:spPr>
          <a:xfrm>
            <a:off x="4645025" y="1399032"/>
            <a:ext cx="3346704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1910" lvl="0" marL="22860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4450" lvl="1" marL="54864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55880" lvl="2" marL="82296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51308" lvl="4" marL="1389888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8927" lvl="5" marL="1664207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55880" lvl="6" marL="196596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58420" lvl="7" marL="22860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55372" lvl="8" marL="2587752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1015" lvl="0" marL="228600" marR="0" rtl="0" algn="l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93514" y="731520"/>
            <a:ext cx="4017085" cy="4894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5907" lvl="5" marL="1664207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" lvl="6" marL="196596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5400" lvl="7" marL="22860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351" lvl="8" marL="2587752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2" type="body"/>
          </p:nvPr>
        </p:nvSpPr>
        <p:spPr>
          <a:xfrm>
            <a:off x="1075765" y="3497801"/>
            <a:ext cx="3388659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Shape 153"/>
          <p:cNvSpPr/>
          <p:nvPr>
            <p:ph idx="2" type="pic"/>
          </p:nvPr>
        </p:nvSpPr>
        <p:spPr>
          <a:xfrm>
            <a:off x="4475175" y="1143000"/>
            <a:ext cx="4114800" cy="3127805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kx="0" rotWithShape="0" algn="bl" stA="23000" stPos="0" sy="-100000" ky="0"/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877887" y="1010486"/>
            <a:ext cx="3694113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50800" lvl="0" marL="18288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58" name="Shape 158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53847" lvl="0" marL="320040" marR="0" rtl="0" algn="l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 rot="5400000">
            <a:off x="3368040" y="-731521"/>
            <a:ext cx="3474719" cy="640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75437" lvl="5" marL="1664207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72389" lvl="6" marL="196596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74929" lvl="7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71881" lvl="8" marL="2587752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 rot="5400000">
            <a:off x="-436711" y="1966986"/>
            <a:ext cx="523833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marR="0" rtl="0" algn="l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 rot="5400000">
            <a:off x="3291392" y="764239"/>
            <a:ext cx="4894728" cy="4829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75437" lvl="5" marL="1664207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72389" lvl="6" marL="196596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74929" lvl="7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71881" lvl="8" marL="2587752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sz="11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9" name="Shape 22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bl">
  <p:cSld name="Title and Table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tata One"/>
              <a:buNone/>
              <a:defRPr b="0" i="0" sz="540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75000"/>
              <a:buFont typeface="Noto Sans Symbols"/>
              <a:buChar char="❧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7800" lvl="1" marL="74295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39700" lvl="4" marL="205740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39700" lvl="5" marL="2514600" marR="0" rtl="0" algn="l">
              <a:spcBef>
                <a:spcPts val="28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39700" lvl="6" marL="29718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39700" lvl="7" marL="34290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39700" lvl="8" marL="388620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0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0" y="2667000"/>
            <a:ext cx="9144000" cy="27395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0" y="5479142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0" name="Shape 270"/>
          <p:cNvSpPr txBox="1"/>
          <p:nvPr>
            <p:ph type="ctrTitle"/>
          </p:nvPr>
        </p:nvSpPr>
        <p:spPr>
          <a:xfrm>
            <a:off x="228598" y="2819400"/>
            <a:ext cx="86868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tata One"/>
              <a:buNone/>
              <a:defRPr b="0" i="0" sz="720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1" name="Shape 271"/>
          <p:cNvSpPr txBox="1"/>
          <p:nvPr>
            <p:ph idx="1" type="subTitle"/>
          </p:nvPr>
        </p:nvSpPr>
        <p:spPr>
          <a:xfrm>
            <a:off x="571499" y="4800600"/>
            <a:ext cx="80010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400"/>
              </a:spcBef>
              <a:buClr>
                <a:schemeClr val="accent2"/>
              </a:buClr>
              <a:buFont typeface="Courier New"/>
              <a:buNone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280"/>
              </a:spcBef>
              <a:buClr>
                <a:schemeClr val="accent5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280"/>
              </a:spcBef>
              <a:buClr>
                <a:schemeClr val="accent6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5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1" type="ftr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74" name="Shape 274"/>
          <p:cNvSpPr txBox="1"/>
          <p:nvPr/>
        </p:nvSpPr>
        <p:spPr>
          <a:xfrm>
            <a:off x="3148583" y="4261103"/>
            <a:ext cx="12191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❧</a:t>
            </a:r>
          </a:p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3962398" y="4392167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chemeClr val="lt2"/>
                </a:solidFill>
                <a:latin typeface="Cantata One"/>
                <a:ea typeface="Cantata One"/>
                <a:cs typeface="Cantata One"/>
                <a:sym typeface="Cantata One"/>
              </a:rPr>
              <a:t>‹#›</a:t>
            </a:fld>
          </a:p>
        </p:txBody>
      </p:sp>
      <p:sp>
        <p:nvSpPr>
          <p:cNvPr id="276" name="Shape 276"/>
          <p:cNvSpPr txBox="1"/>
          <p:nvPr/>
        </p:nvSpPr>
        <p:spPr>
          <a:xfrm>
            <a:off x="4818887" y="4261103"/>
            <a:ext cx="12191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❧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gradFill>
          <a:gsLst>
            <a:gs pos="0">
              <a:srgbClr val="9EA0A7"/>
            </a:gs>
            <a:gs pos="47500">
              <a:srgbClr val="CED1D8"/>
            </a:gs>
            <a:gs pos="58499">
              <a:srgbClr val="D1D3DA"/>
            </a:gs>
            <a:gs pos="100000">
              <a:srgbClr val="9EA0A7"/>
            </a:gs>
          </a:gsLst>
          <a:lin ang="3600000" scaled="0"/>
        </a:gra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0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0" y="2667000"/>
            <a:ext cx="9144000" cy="2739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0" y="5479142"/>
            <a:ext cx="9144000" cy="235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1" name="Shape 281"/>
          <p:cNvSpPr txBox="1"/>
          <p:nvPr>
            <p:ph type="title"/>
          </p:nvPr>
        </p:nvSpPr>
        <p:spPr>
          <a:xfrm>
            <a:off x="228598" y="2819400"/>
            <a:ext cx="8686800" cy="14630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tata One"/>
              <a:buNone/>
              <a:defRPr b="0" i="0" sz="720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571499" y="4800600"/>
            <a:ext cx="8001000" cy="5486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2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5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6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5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11" type="ftr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3959351" y="4389119"/>
            <a:ext cx="1216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286" name="Shape 286"/>
          <p:cNvSpPr txBox="1"/>
          <p:nvPr/>
        </p:nvSpPr>
        <p:spPr>
          <a:xfrm>
            <a:off x="4818887" y="4261103"/>
            <a:ext cx="12191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❧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3148583" y="4261103"/>
            <a:ext cx="12191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❧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tata One"/>
              <a:buNone/>
              <a:defRPr b="0" i="0" sz="540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buClr>
                <a:schemeClr val="accent1"/>
              </a:buClr>
              <a:buSzPct val="75000"/>
              <a:buFont typeface="Noto Sans Symbols"/>
              <a:buChar char="❧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6209" lvl="1" marL="742950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Courier New"/>
              <a:buChar char="o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buClr>
                <a:schemeClr val="accent1"/>
              </a:buClr>
              <a:buSzPct val="75000"/>
              <a:buFont typeface="Noto Sans Symbols"/>
              <a:buChar char="❧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6209" lvl="1" marL="742950" marR="0" rtl="0" algn="l">
              <a:spcBef>
                <a:spcPts val="480"/>
              </a:spcBef>
              <a:buClr>
                <a:schemeClr val="accent2"/>
              </a:buClr>
              <a:buSzPct val="85000"/>
              <a:buFont typeface="Courier New"/>
              <a:buChar char="o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tata One"/>
              <a:buNone/>
              <a:defRPr b="0" i="0" sz="540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Courier New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6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75000"/>
              <a:buFont typeface="Noto Sans Symbols"/>
              <a:buChar char="❧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7800" lvl="1" marL="74295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9" name="Shape 29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Courier New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6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75000"/>
              <a:buFont typeface="Noto Sans Symbols"/>
              <a:buChar char="❧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7800" lvl="1" marL="74295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tata One"/>
              <a:buNone/>
              <a:defRPr b="0" i="0" sz="540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6" name="Shape 30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7" name="Shape 30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1" name="Shape 3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457200" y="27305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FFFF"/>
              </a:buClr>
              <a:buFont typeface="Cantata One"/>
              <a:buNone/>
              <a:defRPr b="0" i="0" sz="400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438912" y="1719072"/>
            <a:ext cx="8247887" cy="45354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buClr>
                <a:schemeClr val="accent1"/>
              </a:buClr>
              <a:buSzPct val="75000"/>
              <a:buFont typeface="Noto Sans Symbols"/>
              <a:buChar char="❧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34619" lvl="1" marL="742950" marR="0" rtl="0" algn="l">
              <a:spcBef>
                <a:spcPts val="560"/>
              </a:spcBef>
              <a:buClr>
                <a:schemeClr val="accent2"/>
              </a:buClr>
              <a:buSzPct val="85000"/>
              <a:buFont typeface="Courier New"/>
              <a:buChar char="o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6" name="Shape 31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7" name="Shape 3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8" name="Shape 31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319" name="Shape 319"/>
          <p:cNvSpPr/>
          <p:nvPr/>
        </p:nvSpPr>
        <p:spPr>
          <a:xfrm>
            <a:off x="6172200" y="161543"/>
            <a:ext cx="2971799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0" name="Shape 320"/>
          <p:cNvSpPr txBox="1"/>
          <p:nvPr>
            <p:ph idx="2" type="body"/>
          </p:nvPr>
        </p:nvSpPr>
        <p:spPr>
          <a:xfrm>
            <a:off x="6248400" y="274319"/>
            <a:ext cx="2743199" cy="944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Courier New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6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5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1" name="Shape 321"/>
          <p:cNvSpPr/>
          <p:nvPr/>
        </p:nvSpPr>
        <p:spPr>
          <a:xfrm>
            <a:off x="6144767" y="134111"/>
            <a:ext cx="76199" cy="1219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6144767" y="134111"/>
            <a:ext cx="76199" cy="1219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pic"/>
          </p:nvPr>
        </p:nvSpPr>
        <p:spPr>
          <a:xfrm>
            <a:off x="436879" y="1717040"/>
            <a:ext cx="8249919" cy="4531360"/>
          </a:xfrm>
          <a:prstGeom prst="rect">
            <a:avLst/>
          </a:prstGeom>
          <a:solidFill>
            <a:srgbClr val="E6E8EC"/>
          </a:solidFill>
          <a:ln>
            <a:noFill/>
          </a:ln>
          <a:effectLst>
            <a:outerShdw blurRad="76200" rotWithShape="0" algn="ctr" dir="3600000" dist="38100">
              <a:srgbClr val="000000">
                <a:alpha val="49803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2"/>
              </a:buClr>
              <a:buFont typeface="Courier New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3"/>
              </a:buClr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5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6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5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5" name="Shape 3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7" name="Shape 3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328" name="Shape 328"/>
          <p:cNvSpPr/>
          <p:nvPr/>
        </p:nvSpPr>
        <p:spPr>
          <a:xfrm>
            <a:off x="6172200" y="161543"/>
            <a:ext cx="2971799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6144767" y="134111"/>
            <a:ext cx="76199" cy="1219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0" name="Shape 330"/>
          <p:cNvSpPr txBox="1"/>
          <p:nvPr>
            <p:ph type="title"/>
          </p:nvPr>
        </p:nvSpPr>
        <p:spPr>
          <a:xfrm>
            <a:off x="381000" y="228600"/>
            <a:ext cx="56388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FFFF"/>
              </a:buClr>
              <a:buFont typeface="Cantata One"/>
              <a:buNone/>
              <a:defRPr b="0" i="0" sz="400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248400" y="228600"/>
            <a:ext cx="28194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Courier New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6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5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2" name="Shape 332"/>
          <p:cNvSpPr/>
          <p:nvPr/>
        </p:nvSpPr>
        <p:spPr>
          <a:xfrm>
            <a:off x="6144767" y="134111"/>
            <a:ext cx="76199" cy="1219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tata One"/>
              <a:buNone/>
              <a:defRPr b="0" i="0" sz="540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75000"/>
              <a:buFont typeface="Noto Sans Symbols"/>
              <a:buChar char="❧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7800" lvl="1" marL="74295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39700" lvl="4" marL="205740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39700" lvl="5" marL="2514600" marR="0" rtl="0" algn="l">
              <a:spcBef>
                <a:spcPts val="28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39700" lvl="6" marL="29718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39700" lvl="7" marL="34290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39700" lvl="8" marL="388620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7" name="Shape 3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 rot="5400000">
            <a:off x="4591050" y="2409824"/>
            <a:ext cx="6858000" cy="2038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1" name="Shape 341"/>
          <p:cNvSpPr/>
          <p:nvPr/>
        </p:nvSpPr>
        <p:spPr>
          <a:xfrm rot="5400000">
            <a:off x="4668202" y="2570797"/>
            <a:ext cx="6858000" cy="1716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2" name="Shape 342"/>
          <p:cNvSpPr txBox="1"/>
          <p:nvPr>
            <p:ph type="title"/>
          </p:nvPr>
        </p:nvSpPr>
        <p:spPr>
          <a:xfrm rot="5400000">
            <a:off x="5113337" y="2476500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tata One"/>
              <a:buNone/>
              <a:defRPr b="0" i="0" sz="540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 rot="5400000">
            <a:off x="708024" y="23813"/>
            <a:ext cx="5851525" cy="6353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75000"/>
              <a:buFont typeface="Noto Sans Symbols"/>
              <a:buChar char="❧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7800" lvl="1" marL="74295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39700" lvl="4" marL="205740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39700" lvl="5" marL="2514600" marR="0" rtl="0" algn="l">
              <a:spcBef>
                <a:spcPts val="28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39700" lvl="6" marL="29718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39700" lvl="7" marL="34290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39700" lvl="8" marL="388620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4" name="Shape 34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5" name="Shape 3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6" name="Shape 346"/>
          <p:cNvSpPr txBox="1"/>
          <p:nvPr>
            <p:ph idx="12" type="sldNum"/>
          </p:nvPr>
        </p:nvSpPr>
        <p:spPr>
          <a:xfrm>
            <a:off x="6096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347" name="Shape 347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58" name="Shape 358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i="0" sz="1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9" name="Shape 359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2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361" name="Shape 361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1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364" name="Shape 364"/>
          <p:cNvCxnSpPr/>
          <p:nvPr/>
        </p:nvCxnSpPr>
        <p:spPr>
          <a:xfrm>
            <a:off x="0" y="2925285"/>
            <a:ext cx="9144000" cy="1587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5" name="Shape 365"/>
          <p:cNvSpPr/>
          <p:nvPr/>
        </p:nvSpPr>
        <p:spPr>
          <a:xfrm>
            <a:off x="2514600" y="2362200"/>
            <a:ext cx="4114800" cy="112775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Font typeface="Garamond"/>
              <a:buNone/>
            </a:pPr>
            <a:r>
              <a:t/>
            </a:r>
            <a:endParaRPr b="1" sz="1800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6" name="Shape 366"/>
          <p:cNvSpPr txBox="1"/>
          <p:nvPr>
            <p:ph idx="1" type="subTitle"/>
          </p:nvPr>
        </p:nvSpPr>
        <p:spPr>
          <a:xfrm>
            <a:off x="2565400" y="3045459"/>
            <a:ext cx="401320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i="0" sz="16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67" name="Shape 367"/>
          <p:cNvSpPr txBox="1"/>
          <p:nvPr>
            <p:ph type="title"/>
          </p:nvPr>
        </p:nvSpPr>
        <p:spPr>
          <a:xfrm>
            <a:off x="2565400" y="2397759"/>
            <a:ext cx="4013200" cy="5994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i="0" sz="1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8" name="Shape 368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2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69" name="Shape 369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370" name="Shape 370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1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0" y="3922776"/>
            <a:ext cx="9144000" cy="29352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373" name="Shape 373"/>
          <p:cNvCxnSpPr/>
          <p:nvPr/>
        </p:nvCxnSpPr>
        <p:spPr>
          <a:xfrm>
            <a:off x="0" y="3921760"/>
            <a:ext cx="9144000" cy="1587"/>
          </a:xfrm>
          <a:prstGeom prst="straightConnector1">
            <a:avLst/>
          </a:prstGeom>
          <a:noFill/>
          <a:ln cap="flat" cmpd="sng" w="12700">
            <a:solidFill>
              <a:srgbClr val="34343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4" name="Shape 374"/>
          <p:cNvSpPr/>
          <p:nvPr/>
        </p:nvSpPr>
        <p:spPr>
          <a:xfrm>
            <a:off x="2514600" y="3368039"/>
            <a:ext cx="4114800" cy="1127759"/>
          </a:xfrm>
          <a:prstGeom prst="rect">
            <a:avLst/>
          </a:prstGeom>
          <a:solidFill>
            <a:schemeClr val="dk1"/>
          </a:solidFill>
          <a:ln cap="flat" cmpd="thinThick" w="762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r>
              <a:t/>
            </a:r>
            <a:endParaRPr b="1" sz="1800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5" name="Shape 375"/>
          <p:cNvSpPr txBox="1"/>
          <p:nvPr>
            <p:ph type="title"/>
          </p:nvPr>
        </p:nvSpPr>
        <p:spPr>
          <a:xfrm>
            <a:off x="2529051" y="3367246"/>
            <a:ext cx="4085896" cy="706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lt1"/>
              </a:buClr>
              <a:buFont typeface="Garamond"/>
              <a:buNone/>
              <a:defRPr b="1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6" name="Shape 376"/>
          <p:cNvSpPr txBox="1"/>
          <p:nvPr>
            <p:ph idx="1" type="subTitle"/>
          </p:nvPr>
        </p:nvSpPr>
        <p:spPr>
          <a:xfrm>
            <a:off x="2518541" y="4084576"/>
            <a:ext cx="4106916" cy="3970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77" name="Shape 377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20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78" name="Shape 378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379" name="Shape 379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10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x="457200" y="2020824"/>
            <a:ext cx="4023360" cy="40050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82" name="Shape 382"/>
          <p:cNvSpPr txBox="1"/>
          <p:nvPr>
            <p:ph idx="2" type="body"/>
          </p:nvPr>
        </p:nvSpPr>
        <p:spPr>
          <a:xfrm>
            <a:off x="4663439" y="2020824"/>
            <a:ext cx="4023360" cy="40050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83" name="Shape 383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2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84" name="Shape 384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385" name="Shape 385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1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86" name="Shape 386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i="0" sz="1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457200" y="2819400"/>
            <a:ext cx="4023360" cy="32095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89" name="Shape 389"/>
          <p:cNvSpPr txBox="1"/>
          <p:nvPr>
            <p:ph idx="2" type="body"/>
          </p:nvPr>
        </p:nvSpPr>
        <p:spPr>
          <a:xfrm>
            <a:off x="4663439" y="2816351"/>
            <a:ext cx="4023360" cy="32095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90" name="Shape 390"/>
          <p:cNvSpPr txBox="1"/>
          <p:nvPr>
            <p:ph idx="3" type="body"/>
          </p:nvPr>
        </p:nvSpPr>
        <p:spPr>
          <a:xfrm>
            <a:off x="457200" y="2020824"/>
            <a:ext cx="4023360" cy="704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1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2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9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91" name="Shape 391"/>
          <p:cNvSpPr txBox="1"/>
          <p:nvPr>
            <p:ph idx="4" type="body"/>
          </p:nvPr>
        </p:nvSpPr>
        <p:spPr>
          <a:xfrm>
            <a:off x="4663439" y="2020824"/>
            <a:ext cx="4023360" cy="704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1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2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9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92" name="Shape 392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2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93" name="Shape 393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394" name="Shape 394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1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95" name="Shape 395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i="0" sz="1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i="0" sz="1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8" name="Shape 398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2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99" name="Shape 399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400" name="Shape 400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1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2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03" name="Shape 403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404" name="Shape 404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1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1485900" y="1914525"/>
            <a:ext cx="6172199" cy="35109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07" name="Shape 407"/>
          <p:cNvSpPr txBox="1"/>
          <p:nvPr>
            <p:ph idx="2" type="body"/>
          </p:nvPr>
        </p:nvSpPr>
        <p:spPr>
          <a:xfrm>
            <a:off x="1737359" y="5513832"/>
            <a:ext cx="5669280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2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9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08" name="Shape 408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i="0" sz="1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9" name="Shape 409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2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10" name="Shape 410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411" name="Shape 411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1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pic"/>
          </p:nvPr>
        </p:nvSpPr>
        <p:spPr>
          <a:xfrm>
            <a:off x="1852208" y="2026917"/>
            <a:ext cx="5439582" cy="3263749"/>
          </a:xfrm>
          <a:prstGeom prst="rect">
            <a:avLst/>
          </a:prstGeom>
          <a:solidFill>
            <a:schemeClr val="lt1"/>
          </a:solidFill>
          <a:ln cap="flat" cmpd="dbl" w="698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2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2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1737359" y="5516880"/>
            <a:ext cx="5669280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6350" lvl="1" marL="17145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88" lvl="2" marL="344488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7937" lvl="3" marL="515938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" lvl="4" marL="688975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15" name="Shape 415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i="0" sz="1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6" name="Shape 416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2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17" name="Shape 417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418" name="Shape 418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1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i="0" sz="1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 rot="5400000">
            <a:off x="2513329" y="-36829"/>
            <a:ext cx="411733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22" name="Shape 422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2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23" name="Shape 423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1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24" name="Shape 424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6" name="Shape 426"/>
          <p:cNvCxnSpPr/>
          <p:nvPr/>
        </p:nvCxnSpPr>
        <p:spPr>
          <a:xfrm rot="5400000">
            <a:off x="4267199" y="3429000"/>
            <a:ext cx="6858000" cy="1587"/>
          </a:xfrm>
          <a:prstGeom prst="straightConnector1">
            <a:avLst/>
          </a:prstGeom>
          <a:noFill/>
          <a:ln cap="flat" cmpd="sng" w="12700">
            <a:solidFill>
              <a:srgbClr val="BBAA8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7" name="Shape 427"/>
          <p:cNvSpPr/>
          <p:nvPr/>
        </p:nvSpPr>
        <p:spPr>
          <a:xfrm>
            <a:off x="0" y="0"/>
            <a:ext cx="769619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 rot="5400000">
            <a:off x="1257300" y="114300"/>
            <a:ext cx="5029199" cy="6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29" name="Shape 429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2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30" name="Shape 430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1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31" name="Shape 431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432" name="Shape 432"/>
          <p:cNvSpPr txBox="1"/>
          <p:nvPr>
            <p:ph type="title"/>
          </p:nvPr>
        </p:nvSpPr>
        <p:spPr>
          <a:xfrm rot="5400000">
            <a:off x="5187889" y="2965510"/>
            <a:ext cx="5029199" cy="926980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i="0" sz="1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42" name="Shape 442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kkitt"/>
              <a:buNone/>
              <a:defRPr b="0" i="0" sz="460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986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Char char="•"/>
              <a:defRPr b="0" i="0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44" name="Shape 444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45" name="Shape 445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46" name="Shape 446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/>
        </p:nvSpPr>
        <p:spPr>
          <a:xfrm>
            <a:off x="164592" y="146304"/>
            <a:ext cx="8814815" cy="2505455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49" name="Shape 449"/>
          <p:cNvSpPr txBox="1"/>
          <p:nvPr>
            <p:ph type="ctrTitle"/>
          </p:nvPr>
        </p:nvSpPr>
        <p:spPr>
          <a:xfrm>
            <a:off x="464233" y="381001"/>
            <a:ext cx="82296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E7E9C9"/>
              </a:buClr>
              <a:buFont typeface="Rokkitt"/>
              <a:buNone/>
              <a:defRPr b="0" i="0" sz="480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50" name="Shape 450"/>
          <p:cNvSpPr txBox="1"/>
          <p:nvPr>
            <p:ph idx="1" type="subTitle"/>
          </p:nvPr>
        </p:nvSpPr>
        <p:spPr>
          <a:xfrm>
            <a:off x="2133600" y="2819400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ctr">
              <a:spcBef>
                <a:spcPts val="400"/>
              </a:spcBef>
              <a:buClr>
                <a:schemeClr val="accent2"/>
              </a:buClr>
              <a:buFont typeface="Rokkitt"/>
              <a:buNone/>
              <a:defRPr b="0" i="0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3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51" name="Shape 451"/>
          <p:cNvSpPr txBox="1"/>
          <p:nvPr>
            <p:ph idx="10" type="dt"/>
          </p:nvPr>
        </p:nvSpPr>
        <p:spPr>
          <a:xfrm>
            <a:off x="5562600" y="6509003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52" name="Shape 452"/>
          <p:cNvSpPr txBox="1"/>
          <p:nvPr>
            <p:ph idx="12" type="sldNum"/>
          </p:nvPr>
        </p:nvSpPr>
        <p:spPr>
          <a:xfrm>
            <a:off x="8638952" y="6509003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  <p:sp>
        <p:nvSpPr>
          <p:cNvPr id="453" name="Shape 453"/>
          <p:cNvSpPr txBox="1"/>
          <p:nvPr>
            <p:ph idx="11" type="ftr"/>
          </p:nvPr>
        </p:nvSpPr>
        <p:spPr>
          <a:xfrm>
            <a:off x="1600200" y="6509003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1000128" y="3267456"/>
            <a:ext cx="7406639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56" name="Shape 456"/>
          <p:cNvSpPr txBox="1"/>
          <p:nvPr>
            <p:ph type="title"/>
          </p:nvPr>
        </p:nvSpPr>
        <p:spPr>
          <a:xfrm>
            <a:off x="722375" y="498229"/>
            <a:ext cx="7772400" cy="27310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68BE6E"/>
              </a:buClr>
              <a:buFont typeface="Rokkitt"/>
              <a:buNone/>
              <a:defRPr b="1" i="0" sz="4000" u="none" cap="none" strike="noStrike">
                <a:solidFill>
                  <a:srgbClr val="68BE6E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722312" y="3287712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233680" lvl="1" marL="640080" marR="0" rtl="0" algn="l">
              <a:spcBef>
                <a:spcPts val="400"/>
              </a:spcBef>
              <a:buClr>
                <a:schemeClr val="accent2"/>
              </a:buClr>
              <a:buFont typeface="Rokkitt"/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200660" lvl="2" marL="82296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193039" lvl="3" marL="1005839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185419" lvl="4" marL="118872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58" name="Shape 458"/>
          <p:cNvSpPr txBox="1"/>
          <p:nvPr>
            <p:ph idx="10" type="dt"/>
          </p:nvPr>
        </p:nvSpPr>
        <p:spPr>
          <a:xfrm>
            <a:off x="5562600" y="6513669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59" name="Shape 459"/>
          <p:cNvSpPr txBox="1"/>
          <p:nvPr>
            <p:ph idx="12" type="sldNum"/>
          </p:nvPr>
        </p:nvSpPr>
        <p:spPr>
          <a:xfrm>
            <a:off x="8638952" y="6513669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  <p:sp>
        <p:nvSpPr>
          <p:cNvPr id="460" name="Shape 460"/>
          <p:cNvSpPr txBox="1"/>
          <p:nvPr>
            <p:ph idx="11" type="ftr"/>
          </p:nvPr>
        </p:nvSpPr>
        <p:spPr>
          <a:xfrm>
            <a:off x="1600200" y="6513669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kkitt"/>
              <a:buNone/>
              <a:defRPr b="0" i="0" sz="460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2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9652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Char char="•"/>
              <a:defRPr b="0" i="0" sz="2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736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787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7111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64" name="Shape 464"/>
          <p:cNvSpPr txBox="1"/>
          <p:nvPr>
            <p:ph idx="2" type="body"/>
          </p:nvPr>
        </p:nvSpPr>
        <p:spPr>
          <a:xfrm>
            <a:off x="4648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2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9652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Char char="•"/>
              <a:defRPr b="0" i="0" sz="2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736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787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7111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65" name="Shape 465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67" name="Shape 467"/>
          <p:cNvSpPr txBox="1"/>
          <p:nvPr>
            <p:ph idx="12" type="sldNum"/>
          </p:nvPr>
        </p:nvSpPr>
        <p:spPr>
          <a:xfrm>
            <a:off x="8641079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  <p:sp>
        <p:nvSpPr>
          <p:cNvPr id="468" name="Shape 468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616743" y="2165216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4800600" y="2165216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72" name="Shape 472"/>
          <p:cNvSpPr txBox="1"/>
          <p:nvPr>
            <p:ph type="title"/>
          </p:nvPr>
        </p:nvSpPr>
        <p:spPr>
          <a:xfrm>
            <a:off x="457200" y="2519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kkitt"/>
              <a:buNone/>
              <a:defRPr b="0" i="0" sz="460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539" lvl="0" marL="9144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233680" lvl="1" marL="640080" marR="0" rtl="0" algn="l">
              <a:spcBef>
                <a:spcPts val="400"/>
              </a:spcBef>
              <a:buClr>
                <a:schemeClr val="accent2"/>
              </a:buClr>
              <a:buFont typeface="Rokkitt"/>
              <a:buNone/>
              <a:defRPr b="1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200660" lvl="2" marL="82296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193039" lvl="3" marL="1005839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185419" lvl="4" marL="118872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74" name="Shape 474"/>
          <p:cNvSpPr txBox="1"/>
          <p:nvPr>
            <p:ph idx="2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539" lvl="0" marL="9144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233680" lvl="1" marL="640080" marR="0" rtl="0" algn="l">
              <a:spcBef>
                <a:spcPts val="400"/>
              </a:spcBef>
              <a:buClr>
                <a:schemeClr val="accent2"/>
              </a:buClr>
              <a:buFont typeface="Rokkitt"/>
              <a:buNone/>
              <a:defRPr b="1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200660" lvl="2" marL="82296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193039" lvl="3" marL="1005839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185419" lvl="4" marL="118872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75" name="Shape 475"/>
          <p:cNvSpPr txBox="1"/>
          <p:nvPr>
            <p:ph idx="3" type="body"/>
          </p:nvPr>
        </p:nvSpPr>
        <p:spPr>
          <a:xfrm>
            <a:off x="457200" y="2362200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431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2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11938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Char char="•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863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914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8381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76" name="Shape 476"/>
          <p:cNvSpPr txBox="1"/>
          <p:nvPr>
            <p:ph idx="4" type="body"/>
          </p:nvPr>
        </p:nvSpPr>
        <p:spPr>
          <a:xfrm>
            <a:off x="4645025" y="2362200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431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2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11938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Char char="•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863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914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8381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77" name="Shape 477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78" name="Shape 478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79" name="Shape 479"/>
          <p:cNvSpPr txBox="1"/>
          <p:nvPr>
            <p:ph idx="12" type="sldNum"/>
          </p:nvPr>
        </p:nvSpPr>
        <p:spPr>
          <a:xfrm>
            <a:off x="8641079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457200" y="2532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kkitt"/>
              <a:buNone/>
              <a:defRPr b="0" i="0" sz="460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2" name="Shape 482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83" name="Shape 483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84" name="Shape 484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  <p:sp>
        <p:nvSpPr>
          <p:cNvPr id="485" name="Shape 485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88" name="Shape 488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89" name="Shape 489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solidFill>
          <a:schemeClr val="dk2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/>
        </p:nvSpPr>
        <p:spPr>
          <a:xfrm>
            <a:off x="5057551" y="1057655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699" rotWithShape="0" algn="tl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92" name="Shape 492"/>
          <p:cNvSpPr txBox="1"/>
          <p:nvPr>
            <p:ph type="title"/>
          </p:nvPr>
        </p:nvSpPr>
        <p:spPr>
          <a:xfrm>
            <a:off x="4963135" y="304800"/>
            <a:ext cx="3931919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E7E9C9"/>
              </a:buClr>
              <a:buFont typeface="Rokkitt"/>
              <a:buNone/>
              <a:defRPr b="1" i="0" sz="200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x="4963135" y="1107559"/>
            <a:ext cx="393191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233680" lvl="1" marL="640080" marR="0" rtl="0" algn="l">
              <a:spcBef>
                <a:spcPts val="400"/>
              </a:spcBef>
              <a:buClr>
                <a:schemeClr val="accent2"/>
              </a:buClr>
              <a:buFont typeface="Rokkitt"/>
              <a:buNone/>
              <a:defRPr b="0" i="0" sz="1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200660" lvl="2" marL="82296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193039" lvl="3" marL="1005839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185419" lvl="4" marL="118872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94" name="Shape 494"/>
          <p:cNvSpPr txBox="1"/>
          <p:nvPr>
            <p:ph idx="2" type="body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0368" lvl="0" marL="292608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78740" lvl="1" marL="59436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Char char="•"/>
              <a:defRPr b="0" i="0" sz="2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482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60960" lvl="3" marL="10515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68072" lvl="4" marL="1261872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95" name="Shape 495"/>
          <p:cNvSpPr txBox="1"/>
          <p:nvPr>
            <p:ph idx="10" type="dt"/>
          </p:nvPr>
        </p:nvSpPr>
        <p:spPr>
          <a:xfrm>
            <a:off x="5562600" y="6513669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96" name="Shape 496"/>
          <p:cNvSpPr txBox="1"/>
          <p:nvPr>
            <p:ph idx="12" type="sldNum"/>
          </p:nvPr>
        </p:nvSpPr>
        <p:spPr>
          <a:xfrm>
            <a:off x="8638952" y="6513669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  <p:sp>
        <p:nvSpPr>
          <p:cNvPr id="497" name="Shape 497"/>
          <p:cNvSpPr txBox="1"/>
          <p:nvPr>
            <p:ph idx="11" type="ftr"/>
          </p:nvPr>
        </p:nvSpPr>
        <p:spPr>
          <a:xfrm>
            <a:off x="1600200" y="6513669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type="title"/>
          </p:nvPr>
        </p:nvSpPr>
        <p:spPr>
          <a:xfrm>
            <a:off x="3040442" y="4724400"/>
            <a:ext cx="5486399" cy="6645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E7E9C9"/>
              </a:buClr>
              <a:buFont typeface="Rokkitt"/>
              <a:buNone/>
              <a:defRPr b="1" i="0" sz="200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3040442" y="5388935"/>
            <a:ext cx="5486399" cy="9122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16510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Char char="•"/>
              <a:defRPr b="0" i="0" sz="1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1371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13588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1282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501" name="Shape 501"/>
          <p:cNvSpPr/>
          <p:nvPr>
            <p:ph idx="2" type="pic"/>
          </p:nvPr>
        </p:nvSpPr>
        <p:spPr>
          <a:xfrm>
            <a:off x="304800" y="249863"/>
            <a:ext cx="8534399" cy="4343400"/>
          </a:xfrm>
          <a:prstGeom prst="round2DiagRect">
            <a:avLst>
              <a:gd fmla="val 11403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29210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Char char="•"/>
              <a:defRPr b="0" i="0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502" name="Shape 502"/>
          <p:cNvSpPr txBox="1"/>
          <p:nvPr>
            <p:ph idx="10" type="dt"/>
          </p:nvPr>
        </p:nvSpPr>
        <p:spPr>
          <a:xfrm>
            <a:off x="5562600" y="6509003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503" name="Shape 503"/>
          <p:cNvSpPr txBox="1"/>
          <p:nvPr>
            <p:ph idx="12" type="sldNum"/>
          </p:nvPr>
        </p:nvSpPr>
        <p:spPr>
          <a:xfrm>
            <a:off x="8638952" y="6509003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  <p:sp>
        <p:nvSpPr>
          <p:cNvPr id="504" name="Shape 504"/>
          <p:cNvSpPr txBox="1"/>
          <p:nvPr>
            <p:ph idx="11" type="ftr"/>
          </p:nvPr>
        </p:nvSpPr>
        <p:spPr>
          <a:xfrm>
            <a:off x="1600200" y="6509003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kkitt"/>
              <a:buNone/>
              <a:defRPr b="0" i="0" sz="460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07" name="Shape 507"/>
          <p:cNvSpPr txBox="1"/>
          <p:nvPr>
            <p:ph idx="1" type="body"/>
          </p:nvPr>
        </p:nvSpPr>
        <p:spPr>
          <a:xfrm rot="5400000">
            <a:off x="2308859" y="-205423"/>
            <a:ext cx="452627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986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Char char="•"/>
              <a:defRPr b="0" i="0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508" name="Shape 508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509" name="Shape 509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510" name="Shape 510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l">
              <a:spcBef>
                <a:spcPts val="0"/>
              </a:spcBef>
              <a:buClr>
                <a:srgbClr val="E7E9C9"/>
              </a:buClr>
              <a:buFont typeface="Rokkitt"/>
              <a:buNone/>
              <a:defRPr b="0" i="0" sz="460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3" name="Shape 513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986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Char char="•"/>
              <a:defRPr b="0" i="0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514" name="Shape 514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515" name="Shape 515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516" name="Shape 516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67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0" y="0"/>
            <a:ext cx="9144000" cy="510539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0" y="3768303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1143000" y="73226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75437" lvl="5" marL="1664207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72389" lvl="6" marL="196596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74929" lvl="7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71881" lvl="8" marL="2587752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0" y="100584"/>
            <a:ext cx="9144000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4" name="Shape 254"/>
          <p:cNvSpPr txBox="1"/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tata One"/>
              <a:buNone/>
              <a:defRPr b="0" i="0" sz="540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75000"/>
              <a:buFont typeface="Noto Sans Symbols"/>
              <a:buChar char="❧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7800" lvl="1" marL="742950" marR="0" rtl="0" algn="l">
              <a:spcBef>
                <a:spcPts val="400"/>
              </a:spcBef>
              <a:buClr>
                <a:schemeClr val="accent2"/>
              </a:buClr>
              <a:buSzPct val="85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39700" lvl="4" marL="205740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39700" lvl="5" marL="2514600" marR="0" rtl="0" algn="l">
              <a:spcBef>
                <a:spcPts val="280"/>
              </a:spcBef>
              <a:buClr>
                <a:schemeClr val="accent6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39700" lvl="6" marL="29718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39700" lvl="7" marL="34290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39700" lvl="8" marL="388620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259" name="Shape 259"/>
          <p:cNvSpPr/>
          <p:nvPr/>
        </p:nvSpPr>
        <p:spPr>
          <a:xfrm>
            <a:off x="0" y="1368551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0" y="1335973"/>
            <a:ext cx="9144000" cy="55220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457200" y="2019300"/>
            <a:ext cx="8229600" cy="4117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51" name="Shape 351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2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52" name="Shape 352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sz="11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53" name="Shape 353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354" name="Shape 354"/>
          <p:cNvCxnSpPr/>
          <p:nvPr/>
        </p:nvCxnSpPr>
        <p:spPr>
          <a:xfrm>
            <a:off x="0" y="1331436"/>
            <a:ext cx="9144000" cy="1587"/>
          </a:xfrm>
          <a:prstGeom prst="straightConnector1">
            <a:avLst/>
          </a:prstGeom>
          <a:noFill/>
          <a:ln cap="flat" cmpd="sng" w="12700">
            <a:solidFill>
              <a:srgbClr val="BBAA8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5" name="Shape 355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i="0" sz="1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" flip="none" tx="0" sx="50000" ty="0" sy="50000"/>
        </a:blip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/>
        </p:nvSpPr>
        <p:spPr>
          <a:xfrm>
            <a:off x="164592" y="147084"/>
            <a:ext cx="8810846" cy="6565391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35" name="Shape 435"/>
          <p:cNvSpPr txBox="1"/>
          <p:nvPr>
            <p:ph idx="11" type="ftr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36" name="Shape 436"/>
          <p:cNvSpPr txBox="1"/>
          <p:nvPr>
            <p:ph idx="10" type="dt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300">
                <a:solidFill>
                  <a:srgbClr val="B8B9B0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437" name="Shape 437"/>
          <p:cNvSpPr txBox="1"/>
          <p:nvPr>
            <p:ph idx="12" type="sldNum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DFE0D3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  <p:sp>
        <p:nvSpPr>
          <p:cNvPr id="438" name="Shape 438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4064" lvl="0" marL="54864" marR="0" rtl="0" algn="r">
              <a:spcBef>
                <a:spcPts val="0"/>
              </a:spcBef>
              <a:buClr>
                <a:srgbClr val="E7E9C9"/>
              </a:buClr>
              <a:buFont typeface="Rokkitt"/>
              <a:buNone/>
              <a:defRPr b="0" i="0" sz="460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9860" lvl="0" marL="2921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85090" lvl="1" marL="640080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Rokkitt"/>
              <a:buChar char="•"/>
              <a:defRPr b="0" i="0" sz="2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5461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3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66039" lvl="3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64769" lvl="4" marL="11887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63500" lvl="5" marL="137160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81280" lvl="6" marL="15544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73660" lvl="7" marL="17373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78739" lvl="8" marL="19202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0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0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0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0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0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0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0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ruce\AppData\Local\Microsoft\Windows\Temporary Internet Files\Content.IE5\SU38S522\MP900308959[1].jpg" id="521" name="Shape 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239"/>
            <a:ext cx="9144000" cy="60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Shape 522"/>
          <p:cNvSpPr txBox="1"/>
          <p:nvPr>
            <p:ph type="ctrTitle"/>
          </p:nvPr>
        </p:nvSpPr>
        <p:spPr>
          <a:xfrm>
            <a:off x="685800" y="11454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Qualifications of church leaders</a:t>
            </a:r>
          </a:p>
        </p:txBody>
      </p:sp>
      <p:sp>
        <p:nvSpPr>
          <p:cNvPr id="523" name="Shape 523"/>
          <p:cNvSpPr txBox="1"/>
          <p:nvPr>
            <p:ph idx="1" type="subTitle"/>
          </p:nvPr>
        </p:nvSpPr>
        <p:spPr>
          <a:xfrm>
            <a:off x="1371600" y="1904259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Bill Perry</a:t>
            </a:r>
          </a:p>
          <a:p>
            <a:pPr indent="0" lvl="0" marL="0" marR="0" rtl="0" algn="ctr">
              <a:spcBef>
                <a:spcPts val="64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b="1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Requirements you don’t see</a:t>
            </a:r>
          </a:p>
        </p:txBody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Formal Bible training in a Bible college or seminary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 knowledge of Greek or Hebrew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Ordination by a theological committee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Advanced theological degrees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Leading a youth group, teaching a Bible study or other ministry experience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b="1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Requirements you don’t see</a:t>
            </a:r>
          </a:p>
        </p:txBody>
      </p:sp>
      <p:sp>
        <p:nvSpPr>
          <p:cNvPr id="586" name="Shape 586"/>
          <p:cNvSpPr txBox="1"/>
          <p:nvPr>
            <p:ph idx="1" type="body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Formal Bible training in a Bible college or seminary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 knowledge of Greek or Hebrew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Ordination by a theological committee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Advanced theological degrees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Leading a youth group, teaching a Bible study or other ministry experience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Strong literacy skills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Shape 5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3:2</a:t>
            </a:r>
          </a:p>
        </p:txBody>
      </p:sp>
      <p:sp>
        <p:nvSpPr>
          <p:cNvPr id="593" name="Shape 59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bishop then must be blameless, the husband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one wife, temperate, sober-minded, of good </a:t>
            </a: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behavior, hospitable, able to teach…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Shape 5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Shape 5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3:2</a:t>
            </a:r>
          </a:p>
        </p:txBody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bishop then must be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blameless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husband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one wife, temperate, sober-minded, of good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behavior, hospitable, able to teach…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“Blameless” = irreproachable, unable to be</a:t>
            </a: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accused of criminal or major wrongdoing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Shape 6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3:2</a:t>
            </a:r>
          </a:p>
        </p:txBody>
      </p:sp>
      <p:sp>
        <p:nvSpPr>
          <p:cNvPr id="607" name="Shape 6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bishop then must be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blameless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husband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one wife, temperate, sober-minded, of good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behavior, hospitable, able to teach…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“Blameless” is the one word that represents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a pastor’s life of should be; every other </a:t>
            </a: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qualification is part of being blameless.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Shape 6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Shape 6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3:2</a:t>
            </a:r>
          </a:p>
        </p:txBody>
      </p:sp>
      <p:sp>
        <p:nvSpPr>
          <p:cNvPr id="614" name="Shape 614"/>
          <p:cNvSpPr txBox="1"/>
          <p:nvPr>
            <p:ph idx="1" type="body"/>
          </p:nvPr>
        </p:nvSpPr>
        <p:spPr>
          <a:xfrm>
            <a:off x="310716" y="1600200"/>
            <a:ext cx="849593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bishop then must be blameless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husband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 one wife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temperate, sober-minded, of good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behavior, hospitable, able to teach…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“The husband of one wife” = a one-woman man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 does not address marital status (singleness,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polygamy or remarriage), but having a single </a:t>
            </a: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focus on his wife if he is married.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Shape 6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Shape 6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3:2</a:t>
            </a:r>
          </a:p>
        </p:txBody>
      </p:sp>
      <p:sp>
        <p:nvSpPr>
          <p:cNvPr id="621" name="Shape 6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bishop then must be blameless, the husband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one wife,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temperate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sober-minded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good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behavior, hospitable, able to teach…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“Temperate” = wineless; vigilant, clearheaded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“Sober-minded” = sound-minded, </a:t>
            </a: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self-controlled, disciplined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Shape 6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Shape 6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3:2</a:t>
            </a:r>
          </a:p>
        </p:txBody>
      </p:sp>
      <p:sp>
        <p:nvSpPr>
          <p:cNvPr id="628" name="Shape 6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bishop then must be blameless, the husband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one wife, temperate, sober-minded,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 good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hospitable, able to teach…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“Of good behavior” = kosmeos (Grk) = well </a:t>
            </a: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ordered, appropriate, modest;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Shape 6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Shape 6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3:2</a:t>
            </a:r>
          </a:p>
        </p:txBody>
      </p:sp>
      <p:sp>
        <p:nvSpPr>
          <p:cNvPr id="635" name="Shape 6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bishop then must be blameless, the husband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one wife, temperate, sober-minded,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 good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hospitable, able to teach…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“Of good behavior” = kosmeos (Grk) = well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ordered, appropriate, modest;</a:t>
            </a: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English words:  cosmos, cosmetics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Shape 6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86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Shape 6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3:2</a:t>
            </a:r>
          </a:p>
        </p:txBody>
      </p:sp>
      <p:sp>
        <p:nvSpPr>
          <p:cNvPr id="642" name="Shape 6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bishop then must be blameless, the husband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one wife, temperate, sober-minded, of good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behavior,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hospitable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able to teach…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“Hospitable” = love for strangers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Shape 5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Shape 5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3:1</a:t>
            </a:r>
          </a:p>
        </p:txBody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faithful saying: If a man desires the </a:t>
            </a: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 of a bishop, he desires a good work.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Shape 6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Shape 6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3:2</a:t>
            </a:r>
          </a:p>
        </p:txBody>
      </p:sp>
      <p:sp>
        <p:nvSpPr>
          <p:cNvPr id="649" name="Shape 6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bishop then must be blameless, the husband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one wife, temperate, sober-minded, of good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behavior, hospitable,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able to teach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“Able to teach” = teachable; </a:t>
            </a: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skilled at and disposed to teaching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Shape 6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Shape 6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Timothy 2:23-25a</a:t>
            </a:r>
          </a:p>
        </p:txBody>
      </p:sp>
      <p:sp>
        <p:nvSpPr>
          <p:cNvPr id="656" name="Shape 65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avoid foolish and ignorant disputes,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knowing that they generate strife. And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servant of the Lord must not quarrel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be gentle to all,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able to teach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patient, in humility correcting those </a:t>
            </a: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in opposition…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Shape 6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Shape 6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3:3</a:t>
            </a:r>
          </a:p>
        </p:txBody>
      </p:sp>
      <p:sp>
        <p:nvSpPr>
          <p:cNvPr id="663" name="Shape 66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given to wine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violent, not greedy for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money, but gentle, not quarrelsome, not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covetous…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“Not given to wine” = having no reputation </a:t>
            </a: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a drunk, thus never controlled by 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Shape 6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Shape 6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3:3</a:t>
            </a:r>
          </a:p>
        </p:txBody>
      </p:sp>
      <p:sp>
        <p:nvSpPr>
          <p:cNvPr id="670" name="Shape 67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…Not given to wine,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violent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not greedy for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money, but gentle, not quarrelsome, not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covetous…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“Not violent” = not a fighter; not a contentious or argumentative person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Shape 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Shape 6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3:3</a:t>
            </a:r>
          </a:p>
        </p:txBody>
      </p:sp>
      <p:sp>
        <p:nvSpPr>
          <p:cNvPr id="677" name="Shape 6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…Not given to wine, not violent,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greedy for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money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 gentle, not quarrelsome, not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covetous…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“Not greedy for money” = free from </a:t>
            </a: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financial motivation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Shape 6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Shape 6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3:3</a:t>
            </a:r>
          </a:p>
        </p:txBody>
      </p:sp>
      <p:sp>
        <p:nvSpPr>
          <p:cNvPr id="684" name="Shape 68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…Not given to wine, not violent, not greedy for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money, but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gentle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 quarrelsome, not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covetous…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“Gentle” = considerate, mild, suitable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Shape 6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Shape 6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3:3</a:t>
            </a:r>
          </a:p>
        </p:txBody>
      </p:sp>
      <p:sp>
        <p:nvSpPr>
          <p:cNvPr id="691" name="Shape 6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…Not given to wine, not violent, not greedy for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money, but gentle,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quarrelsome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covetous…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“Not quarrelsome” = not a fighter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Shape 6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Shape 6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3:3</a:t>
            </a:r>
          </a:p>
        </p:txBody>
      </p:sp>
      <p:sp>
        <p:nvSpPr>
          <p:cNvPr id="698" name="Shape 6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…Not given to wine, not violent, not greedy for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money, but gentle, not quarrelsome,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covetous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“Not covetous” = doesn’t love money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Shape 7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Shape 70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3:4-5</a:t>
            </a:r>
          </a:p>
        </p:txBody>
      </p:sp>
      <p:sp>
        <p:nvSpPr>
          <p:cNvPr id="705" name="Shape 7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…One who rules his own house well, having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children in submission with all reverence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 if a man does not know how to rule his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 house, how will he take care of the </a:t>
            </a: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church of God?)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BFBF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1" name="Shape 711"/>
          <p:cNvSpPr txBox="1"/>
          <p:nvPr/>
        </p:nvSpPr>
        <p:spPr>
          <a:xfrm>
            <a:off x="7620000" y="4105275"/>
            <a:ext cx="685799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</a:t>
            </a:r>
          </a:p>
        </p:txBody>
      </p:sp>
      <p:sp>
        <p:nvSpPr>
          <p:cNvPr id="712" name="Shape 712"/>
          <p:cNvSpPr/>
          <p:nvPr/>
        </p:nvSpPr>
        <p:spPr>
          <a:xfrm>
            <a:off x="4648200" y="1334869"/>
            <a:ext cx="16763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rgbClr val="515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75%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609600" y="4105275"/>
            <a:ext cx="685799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none" cap="none" strike="noStrik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0</a:t>
            </a:r>
          </a:p>
        </p:txBody>
      </p:sp>
      <p:sp>
        <p:nvSpPr>
          <p:cNvPr id="714" name="Shape 714"/>
          <p:cNvSpPr/>
          <p:nvPr/>
        </p:nvSpPr>
        <p:spPr>
          <a:xfrm>
            <a:off x="838200" y="2590800"/>
            <a:ext cx="7239000" cy="914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5" name="Shape 715"/>
          <p:cNvSpPr txBox="1"/>
          <p:nvPr/>
        </p:nvSpPr>
        <p:spPr>
          <a:xfrm>
            <a:off x="6019800" y="4572000"/>
            <a:ext cx="2666999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City/State/Nation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Grandchildren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Greatest</a:t>
            </a:r>
          </a:p>
        </p:txBody>
      </p:sp>
      <p:sp>
        <p:nvSpPr>
          <p:cNvPr id="716" name="Shape 716"/>
          <p:cNvSpPr/>
          <p:nvPr/>
        </p:nvSpPr>
        <p:spPr>
          <a:xfrm>
            <a:off x="6248400" y="2819400"/>
            <a:ext cx="1295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Elderly</a:t>
            </a:r>
          </a:p>
        </p:txBody>
      </p:sp>
      <p:cxnSp>
        <p:nvCxnSpPr>
          <p:cNvPr id="717" name="Shape 717"/>
          <p:cNvCxnSpPr/>
          <p:nvPr/>
        </p:nvCxnSpPr>
        <p:spPr>
          <a:xfrm>
            <a:off x="5029200" y="5943600"/>
            <a:ext cx="1219199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718" name="Shape 718"/>
          <p:cNvSpPr/>
          <p:nvPr/>
        </p:nvSpPr>
        <p:spPr>
          <a:xfrm>
            <a:off x="6477000" y="5715000"/>
            <a:ext cx="304799" cy="304799"/>
          </a:xfrm>
          <a:prstGeom prst="ellipse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9" name="Shape 719"/>
          <p:cNvSpPr/>
          <p:nvPr/>
        </p:nvSpPr>
        <p:spPr>
          <a:xfrm>
            <a:off x="2743200" y="2768025"/>
            <a:ext cx="8381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Young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Adult</a:t>
            </a:r>
          </a:p>
        </p:txBody>
      </p:sp>
      <p:sp>
        <p:nvSpPr>
          <p:cNvPr id="720" name="Shape 720"/>
          <p:cNvSpPr/>
          <p:nvPr/>
        </p:nvSpPr>
        <p:spPr>
          <a:xfrm rot="-5400000">
            <a:off x="1938336" y="3471862"/>
            <a:ext cx="923924" cy="381000"/>
          </a:xfrm>
          <a:prstGeom prst="rightArrow">
            <a:avLst>
              <a:gd fmla="val 50000" name="adj1"/>
              <a:gd fmla="val 49959" name="adj2"/>
            </a:avLst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1" name="Shape 721"/>
          <p:cNvSpPr txBox="1"/>
          <p:nvPr/>
        </p:nvSpPr>
        <p:spPr>
          <a:xfrm>
            <a:off x="2057400" y="4110037"/>
            <a:ext cx="6857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x="-152400" y="4572000"/>
            <a:ext cx="23622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Sphere/Circle =</a:t>
            </a: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Generation =</a:t>
            </a: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Responsibility =</a:t>
            </a:r>
          </a:p>
        </p:txBody>
      </p:sp>
      <p:sp>
        <p:nvSpPr>
          <p:cNvPr id="723" name="Shape 723"/>
          <p:cNvSpPr txBox="1"/>
          <p:nvPr/>
        </p:nvSpPr>
        <p:spPr>
          <a:xfrm>
            <a:off x="2438400" y="4572000"/>
            <a:ext cx="1371599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Children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</a:t>
            </a:r>
          </a:p>
        </p:txBody>
      </p:sp>
      <p:sp>
        <p:nvSpPr>
          <p:cNvPr id="724" name="Shape 724"/>
          <p:cNvSpPr/>
          <p:nvPr/>
        </p:nvSpPr>
        <p:spPr>
          <a:xfrm rot="-5400000">
            <a:off x="3690937" y="3471862"/>
            <a:ext cx="923924" cy="381000"/>
          </a:xfrm>
          <a:prstGeom prst="rightArrow">
            <a:avLst>
              <a:gd fmla="val 50000" name="adj1"/>
              <a:gd fmla="val 49959" name="adj2"/>
            </a:avLst>
          </a:prstGeom>
          <a:solidFill>
            <a:srgbClr val="FFC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5" name="Shape 725"/>
          <p:cNvSpPr txBox="1"/>
          <p:nvPr/>
        </p:nvSpPr>
        <p:spPr>
          <a:xfrm>
            <a:off x="3810000" y="4110037"/>
            <a:ext cx="6857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</a:p>
        </p:txBody>
      </p:sp>
      <p:sp>
        <p:nvSpPr>
          <p:cNvPr id="726" name="Shape 726"/>
          <p:cNvSpPr txBox="1"/>
          <p:nvPr/>
        </p:nvSpPr>
        <p:spPr>
          <a:xfrm>
            <a:off x="4191000" y="4572000"/>
            <a:ext cx="1676399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Church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Grandchildren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Greater</a:t>
            </a:r>
          </a:p>
        </p:txBody>
      </p:sp>
      <p:sp>
        <p:nvSpPr>
          <p:cNvPr id="727" name="Shape 727"/>
          <p:cNvSpPr/>
          <p:nvPr/>
        </p:nvSpPr>
        <p:spPr>
          <a:xfrm>
            <a:off x="4648200" y="2819400"/>
            <a:ext cx="8381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Middle Age</a:t>
            </a:r>
          </a:p>
        </p:txBody>
      </p:sp>
      <p:sp>
        <p:nvSpPr>
          <p:cNvPr id="728" name="Shape 728"/>
          <p:cNvSpPr/>
          <p:nvPr/>
        </p:nvSpPr>
        <p:spPr>
          <a:xfrm rot="-5400000">
            <a:off x="5595937" y="3471862"/>
            <a:ext cx="923924" cy="381000"/>
          </a:xfrm>
          <a:prstGeom prst="rightArrow">
            <a:avLst>
              <a:gd fmla="val 50000" name="adj1"/>
              <a:gd fmla="val 49959" name="adj2"/>
            </a:avLst>
          </a:prstGeom>
          <a:solidFill>
            <a:srgbClr val="FF66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9" name="Shape 729"/>
          <p:cNvSpPr txBox="1"/>
          <p:nvPr/>
        </p:nvSpPr>
        <p:spPr>
          <a:xfrm>
            <a:off x="5715000" y="4110037"/>
            <a:ext cx="6857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none" cap="none" strike="noStrik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</a:t>
            </a:r>
          </a:p>
        </p:txBody>
      </p:sp>
      <p:sp>
        <p:nvSpPr>
          <p:cNvPr id="730" name="Shape 730"/>
          <p:cNvSpPr/>
          <p:nvPr/>
        </p:nvSpPr>
        <p:spPr>
          <a:xfrm>
            <a:off x="2743200" y="5867400"/>
            <a:ext cx="152399" cy="152399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31" name="Shape 731"/>
          <p:cNvCxnSpPr/>
          <p:nvPr/>
        </p:nvCxnSpPr>
        <p:spPr>
          <a:xfrm>
            <a:off x="3200400" y="5942012"/>
            <a:ext cx="1066799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732" name="Shape 732"/>
          <p:cNvSpPr/>
          <p:nvPr/>
        </p:nvSpPr>
        <p:spPr>
          <a:xfrm>
            <a:off x="4495800" y="5791200"/>
            <a:ext cx="228600" cy="228600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3" name="Shape 733"/>
          <p:cNvSpPr/>
          <p:nvPr/>
        </p:nvSpPr>
        <p:spPr>
          <a:xfrm rot="-5400000">
            <a:off x="7500936" y="3467101"/>
            <a:ext cx="923924" cy="381000"/>
          </a:xfrm>
          <a:prstGeom prst="rightArrow">
            <a:avLst>
              <a:gd fmla="val 50000" name="adj1"/>
              <a:gd fmla="val 49959" name="adj2"/>
            </a:avLst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4" name="Shape 734"/>
          <p:cNvSpPr/>
          <p:nvPr/>
        </p:nvSpPr>
        <p:spPr>
          <a:xfrm rot="-5400000">
            <a:off x="490537" y="3467101"/>
            <a:ext cx="923924" cy="381000"/>
          </a:xfrm>
          <a:prstGeom prst="rightArrow">
            <a:avLst>
              <a:gd fmla="val 50000" name="adj1"/>
              <a:gd fmla="val 49959" name="adj2"/>
            </a:avLst>
          </a:prstGeom>
          <a:solidFill>
            <a:srgbClr val="FF6600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35" name="Shape 735"/>
          <p:cNvCxnSpPr/>
          <p:nvPr/>
        </p:nvCxnSpPr>
        <p:spPr>
          <a:xfrm rot="-5400000">
            <a:off x="3505200" y="4800599"/>
            <a:ext cx="1587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6" name="Shape 736"/>
          <p:cNvSpPr/>
          <p:nvPr/>
        </p:nvSpPr>
        <p:spPr>
          <a:xfrm>
            <a:off x="1295400" y="2819400"/>
            <a:ext cx="8381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Youth</a:t>
            </a:r>
          </a:p>
        </p:txBody>
      </p:sp>
      <p:sp>
        <p:nvSpPr>
          <p:cNvPr id="737" name="Shape 737"/>
          <p:cNvSpPr/>
          <p:nvPr/>
        </p:nvSpPr>
        <p:spPr>
          <a:xfrm>
            <a:off x="990600" y="1371600"/>
            <a:ext cx="16763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rgbClr val="515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25%</a:t>
            </a:r>
          </a:p>
        </p:txBody>
      </p:sp>
      <p:sp>
        <p:nvSpPr>
          <p:cNvPr id="738" name="Shape 738"/>
          <p:cNvSpPr/>
          <p:nvPr/>
        </p:nvSpPr>
        <p:spPr>
          <a:xfrm>
            <a:off x="2728228" y="533400"/>
            <a:ext cx="39773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 at a Glance</a:t>
            </a:r>
          </a:p>
        </p:txBody>
      </p:sp>
      <p:sp>
        <p:nvSpPr>
          <p:cNvPr id="739" name="Shape 739"/>
          <p:cNvSpPr/>
          <p:nvPr/>
        </p:nvSpPr>
        <p:spPr>
          <a:xfrm rot="-5400000">
            <a:off x="1447799" y="1600200"/>
            <a:ext cx="457200" cy="1219199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0" name="Shape 740"/>
          <p:cNvSpPr/>
          <p:nvPr/>
        </p:nvSpPr>
        <p:spPr>
          <a:xfrm rot="-5400000">
            <a:off x="5029200" y="-609600"/>
            <a:ext cx="457200" cy="5638800"/>
          </a:xfrm>
          <a:prstGeom prst="rightBrace">
            <a:avLst>
              <a:gd fmla="val 8336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Shape 5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Shape 5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3:1</a:t>
            </a:r>
          </a:p>
        </p:txBody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faithful saying: If a man desires the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 of a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bishop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desires a good work.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“Bishop” </a:t>
            </a: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episkope (Grk) =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“look (scope) over (epi)”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Gives us the name “Episcopal” Church.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/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tata One"/>
              <a:buNone/>
            </a:pPr>
            <a:r>
              <a:rPr b="0" i="0" lang="en-US" sz="486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Practice these at home first!</a:t>
            </a:r>
          </a:p>
        </p:txBody>
      </p:sp>
      <p:graphicFrame>
        <p:nvGraphicFramePr>
          <p:cNvPr id="746" name="Shape 746"/>
          <p:cNvGraphicFramePr/>
          <p:nvPr/>
        </p:nvGraphicFramePr>
        <p:xfrm>
          <a:off x="1555595" y="14251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{DD9A9C75-A6CD-4D56-B036-F65D81A23A23}</a:tableStyleId>
              </a:tblPr>
              <a:tblGrid>
                <a:gridCol w="2952175"/>
              </a:tblGrid>
              <a:tr h="36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Blameless</a:t>
                      </a:r>
                    </a:p>
                  </a:txBody>
                  <a:tcPr marT="45725" marB="45725" marR="91450" marL="91450"/>
                </a:tc>
              </a:tr>
              <a:tr h="42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the husband of one wife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temperate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sober-minded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of good behavior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hospitable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able to teach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given to wine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violent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greedy for money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gentle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quarrelsome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covetous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47" name="Shape 747"/>
          <p:cNvSpPr txBox="1"/>
          <p:nvPr/>
        </p:nvSpPr>
        <p:spPr>
          <a:xfrm>
            <a:off x="5772951" y="1643168"/>
            <a:ext cx="2598030" cy="347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One who rules his own house well, having his children in submission with all reverence (for if a man does not know how to rule his own house, how will he take care of the church of God?)</a:t>
            </a:r>
          </a:p>
        </p:txBody>
      </p:sp>
      <p:sp>
        <p:nvSpPr>
          <p:cNvPr id="748" name="Shape 748"/>
          <p:cNvSpPr/>
          <p:nvPr/>
        </p:nvSpPr>
        <p:spPr>
          <a:xfrm>
            <a:off x="4890251" y="1496383"/>
            <a:ext cx="538469" cy="487157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2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rotWithShape="0" algn="r" dir="3600000" dist="254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tata One"/>
              <a:buNone/>
            </a:pPr>
            <a:r>
              <a:rPr b="0" i="0" lang="en-US" sz="486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Practice these at home first!</a:t>
            </a:r>
          </a:p>
        </p:txBody>
      </p:sp>
      <p:graphicFrame>
        <p:nvGraphicFramePr>
          <p:cNvPr id="754" name="Shape 754"/>
          <p:cNvGraphicFramePr/>
          <p:nvPr/>
        </p:nvGraphicFramePr>
        <p:xfrm>
          <a:off x="1555595" y="14251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{DD9A9C75-A6CD-4D56-B036-F65D81A23A23}</a:tableStyleId>
              </a:tblPr>
              <a:tblGrid>
                <a:gridCol w="2952175"/>
              </a:tblGrid>
              <a:tr h="36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Blameless</a:t>
                      </a:r>
                    </a:p>
                  </a:txBody>
                  <a:tcPr marT="45725" marB="45725" marR="91450" marL="91450"/>
                </a:tc>
              </a:tr>
              <a:tr h="42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the husband of one wife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temperate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sober-minded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of good behavior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hospitable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able to teach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given to wine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violent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greedy for money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gentle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quarrelsome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covetous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55" name="Shape 755"/>
          <p:cNvSpPr txBox="1"/>
          <p:nvPr/>
        </p:nvSpPr>
        <p:spPr>
          <a:xfrm>
            <a:off x="5772951" y="1643168"/>
            <a:ext cx="2598030" cy="347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One who rules his own house well, having his children in submission with all reverence (for if a man does not know how to rule his own house, how will he take care of the church of God?)</a:t>
            </a:r>
          </a:p>
        </p:txBody>
      </p:sp>
      <p:sp>
        <p:nvSpPr>
          <p:cNvPr id="756" name="Shape 756"/>
          <p:cNvSpPr txBox="1"/>
          <p:nvPr/>
        </p:nvSpPr>
        <p:spPr>
          <a:xfrm>
            <a:off x="5792144" y="5236664"/>
            <a:ext cx="2045464" cy="430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2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Wife </a:t>
            </a:r>
          </a:p>
        </p:txBody>
      </p:sp>
      <p:sp>
        <p:nvSpPr>
          <p:cNvPr id="757" name="Shape 757"/>
          <p:cNvSpPr/>
          <p:nvPr/>
        </p:nvSpPr>
        <p:spPr>
          <a:xfrm>
            <a:off x="4890251" y="1496383"/>
            <a:ext cx="538469" cy="487157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2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rotWithShape="0" algn="r" dir="3600000" dist="254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/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tata One"/>
              <a:buNone/>
            </a:pPr>
            <a:r>
              <a:rPr b="0" i="0" lang="en-US" sz="486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Practice these at home first!</a:t>
            </a:r>
          </a:p>
        </p:txBody>
      </p:sp>
      <p:graphicFrame>
        <p:nvGraphicFramePr>
          <p:cNvPr id="763" name="Shape 763"/>
          <p:cNvGraphicFramePr/>
          <p:nvPr/>
        </p:nvGraphicFramePr>
        <p:xfrm>
          <a:off x="1555595" y="14251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{DD9A9C75-A6CD-4D56-B036-F65D81A23A23}</a:tableStyleId>
              </a:tblPr>
              <a:tblGrid>
                <a:gridCol w="2952175"/>
              </a:tblGrid>
              <a:tr h="36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Blameless</a:t>
                      </a:r>
                    </a:p>
                  </a:txBody>
                  <a:tcPr marT="45725" marB="45725" marR="91450" marL="91450"/>
                </a:tc>
              </a:tr>
              <a:tr h="42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the husband of one wife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temperate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sober-minded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of good behavior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hospitable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able to teach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given to wine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violent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greedy for money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gentle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quarrelsome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covetous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64" name="Shape 764"/>
          <p:cNvSpPr txBox="1"/>
          <p:nvPr/>
        </p:nvSpPr>
        <p:spPr>
          <a:xfrm>
            <a:off x="5772951" y="1643168"/>
            <a:ext cx="2598030" cy="347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One who rules his own house well, having his children in submission with all reverence (for if a man does not know how to rule his own house, how will he take care of the church of God?)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5792144" y="5236664"/>
            <a:ext cx="204546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2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Wife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2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Small children</a:t>
            </a:r>
          </a:p>
        </p:txBody>
      </p:sp>
      <p:sp>
        <p:nvSpPr>
          <p:cNvPr id="766" name="Shape 766"/>
          <p:cNvSpPr/>
          <p:nvPr/>
        </p:nvSpPr>
        <p:spPr>
          <a:xfrm>
            <a:off x="4890251" y="1496383"/>
            <a:ext cx="538469" cy="487157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2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rotWithShape="0" algn="r" dir="3600000" dist="254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>
            <p:ph type="title"/>
          </p:nvPr>
        </p:nvSpPr>
        <p:spPr>
          <a:xfrm>
            <a:off x="457200" y="182880"/>
            <a:ext cx="8229600" cy="1111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tata One"/>
              <a:buNone/>
            </a:pPr>
            <a:r>
              <a:rPr b="0" i="0" lang="en-US" sz="4860" u="none" cap="none" strike="noStrik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Practice these at home first!</a:t>
            </a:r>
          </a:p>
        </p:txBody>
      </p:sp>
      <p:graphicFrame>
        <p:nvGraphicFramePr>
          <p:cNvPr id="772" name="Shape 772"/>
          <p:cNvGraphicFramePr/>
          <p:nvPr/>
        </p:nvGraphicFramePr>
        <p:xfrm>
          <a:off x="1555595" y="14251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{DD9A9C75-A6CD-4D56-B036-F65D81A23A23}</a:tableStyleId>
              </a:tblPr>
              <a:tblGrid>
                <a:gridCol w="2952175"/>
              </a:tblGrid>
              <a:tr h="36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Blameless</a:t>
                      </a:r>
                    </a:p>
                  </a:txBody>
                  <a:tcPr marT="45725" marB="45725" marR="91450" marL="91450"/>
                </a:tc>
              </a:tr>
              <a:tr h="42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the husband of one wife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temperate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sober-minded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of good behavior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hospitable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able to teach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given to wine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violent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greedy for money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gentle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quarrelsome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covetous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73" name="Shape 773"/>
          <p:cNvSpPr txBox="1"/>
          <p:nvPr/>
        </p:nvSpPr>
        <p:spPr>
          <a:xfrm>
            <a:off x="5772951" y="1643168"/>
            <a:ext cx="2598030" cy="347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One who rules his own house well, having his children in submission with all reverence (for if a man does not know how to rule his own house, how will he take care of the church of God?)</a:t>
            </a:r>
          </a:p>
        </p:txBody>
      </p:sp>
      <p:sp>
        <p:nvSpPr>
          <p:cNvPr id="774" name="Shape 774"/>
          <p:cNvSpPr txBox="1"/>
          <p:nvPr/>
        </p:nvSpPr>
        <p:spPr>
          <a:xfrm>
            <a:off x="5792144" y="5236664"/>
            <a:ext cx="2045464" cy="1107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2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Wife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2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Small children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2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Teenagers</a:t>
            </a:r>
          </a:p>
        </p:txBody>
      </p:sp>
      <p:sp>
        <p:nvSpPr>
          <p:cNvPr id="775" name="Shape 775"/>
          <p:cNvSpPr/>
          <p:nvPr/>
        </p:nvSpPr>
        <p:spPr>
          <a:xfrm>
            <a:off x="4890251" y="1496383"/>
            <a:ext cx="538469" cy="487157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2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rotWithShape="0" algn="r" dir="3600000" dist="254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ruce\AppData\Local\Microsoft\Windows\Temporary Internet Files\Content.IE5\SU38S522\MP900442227[1].jpg" id="780" name="Shape 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1462"/>
            <a:ext cx="9144000" cy="5975075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Shape 7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Shape 782"/>
          <p:cNvSpPr txBox="1"/>
          <p:nvPr>
            <p:ph idx="1" type="body"/>
          </p:nvPr>
        </p:nvSpPr>
        <p:spPr>
          <a:xfrm>
            <a:off x="457200" y="4518732"/>
            <a:ext cx="8229600" cy="1607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7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“Kids are what God gives to adults </a:t>
            </a:r>
          </a:p>
          <a:p>
            <a:pPr indent="-342900" lvl="0" marL="342900" marR="0" rtl="0" algn="ctr">
              <a:lnSpc>
                <a:spcPct val="80000"/>
              </a:lnSpc>
              <a:spcBef>
                <a:spcPts val="740"/>
              </a:spcBef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7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 help them finish growing up.”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ruce\AppData\Local\Microsoft\Windows\Temporary Internet Files\Content.IE5\GPWOT2WH\MP900427778[1].jpg" id="787" name="Shape 7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5009"/>
            <a:ext cx="9144000" cy="670798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Shape 7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Shape 789"/>
          <p:cNvSpPr txBox="1"/>
          <p:nvPr>
            <p:ph idx="1" type="body"/>
          </p:nvPr>
        </p:nvSpPr>
        <p:spPr>
          <a:xfrm>
            <a:off x="195308" y="3961660"/>
            <a:ext cx="8491491" cy="2439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path my kids will most likely follow </a:t>
            </a:r>
          </a:p>
          <a:p>
            <a:pPr indent="-342900" lvl="0" marL="342900" marR="0" rtl="0" algn="ctr">
              <a:spcBef>
                <a:spcPts val="7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one I thought I covered up.”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Shape 7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Shape 7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3:6</a:t>
            </a:r>
          </a:p>
        </p:txBody>
      </p:sp>
      <p:sp>
        <p:nvSpPr>
          <p:cNvPr id="796" name="Shape 79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…Not a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novice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lest being puffed up with pride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fall into the same condemnation as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devil.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“Novice” = new believer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Shape 8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Shape 8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3:6</a:t>
            </a:r>
          </a:p>
        </p:txBody>
      </p:sp>
      <p:sp>
        <p:nvSpPr>
          <p:cNvPr id="803" name="Shape 80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…Not a novice, lest being puffed up with pride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fall into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same condemnation as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devil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“The </a:t>
            </a: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condemnation as the devil” = </a:t>
            </a: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fall from honor and authority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Shape 8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Shape 8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3:7</a:t>
            </a:r>
          </a:p>
        </p:txBody>
      </p:sp>
      <p:sp>
        <p:nvSpPr>
          <p:cNvPr id="810" name="Shape 8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Moreover he must have a good testimony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among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those who are outside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lest he fall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reproach and the snare of the devil.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“Those who are outside” = unbelievers</a:t>
            </a: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Shape 8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Shape 8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3:7</a:t>
            </a:r>
          </a:p>
        </p:txBody>
      </p:sp>
      <p:sp>
        <p:nvSpPr>
          <p:cNvPr id="817" name="Shape 8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Moreover he must have a good testimony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among those who are outside, lest he fall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reproach and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snare of the devil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“the snare of the devil” = the devil’s trap;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 wants church leaders to fail because when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they do, they trip up other believers</a:t>
            </a: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Shape 5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86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Shape 5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Timothy 3:1</a:t>
            </a:r>
          </a:p>
        </p:txBody>
      </p:sp>
      <p:sp>
        <p:nvSpPr>
          <p:cNvPr id="544" name="Shape 5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faithful saying: If a man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desires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 of a bishop, he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desires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good work.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baseline="3000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“desires” </a:t>
            </a: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to stretch and reach out for (external action or ambition)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baseline="3000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“desires” </a:t>
            </a: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to have a passion for </a:t>
            </a: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(internal motivation or focus)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Shape 8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Shape 8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from 2 Timothy 2:20-22</a:t>
            </a:r>
          </a:p>
        </p:txBody>
      </p:sp>
      <p:sp>
        <p:nvSpPr>
          <p:cNvPr id="824" name="Shape 8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in a great house there are not only vessels of gold </a:t>
            </a: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silver, but also of wood and clay, some for honor </a:t>
            </a: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some for dishonor. Therefore if anyone cleanses </a:t>
            </a: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himself from the latter, he will be a vessel for honor, </a:t>
            </a: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sanctified and useful for the Master, prepared for </a:t>
            </a: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good work. Flee also youthful lusts; but pursue </a:t>
            </a: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righteousness, faith, love, peace with those who call </a:t>
            </a:r>
          </a:p>
          <a:p>
            <a:pPr indent="-342900" lvl="0" marL="342900" marR="0" rtl="0" algn="ctr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Lord out of a pure heart.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/>
          <p:nvPr>
            <p:ph idx="1" type="body"/>
          </p:nvPr>
        </p:nvSpPr>
        <p:spPr>
          <a:xfrm>
            <a:off x="457200" y="1621329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0" i="0" lang="en-US" sz="4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“One father is more than a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0" i="0" lang="en-US" sz="4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hundred schoolmasters.</a:t>
            </a:r>
            <a:r>
              <a:rPr b="0" i="0" lang="en-US" sz="4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 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				--George Herbert,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			   Outlandish Proverbs</a:t>
            </a:r>
            <a:r>
              <a:rPr b="0" i="0" lang="en-US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1640</a:t>
            </a:r>
          </a:p>
        </p:txBody>
      </p:sp>
      <p:pic>
        <p:nvPicPr>
          <p:cNvPr id="830" name="Shape 8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130" y="4188300"/>
            <a:ext cx="1646038" cy="2061505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/>
            <a:headEnd len="med" w="med" type="none"/>
            <a:tailEnd len="med" w="med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 txBox="1"/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4064" lvl="0" marL="54864" marR="0" rtl="0" algn="r">
              <a:spcBef>
                <a:spcPts val="0"/>
              </a:spcBef>
              <a:buClr>
                <a:srgbClr val="E7E9C9"/>
              </a:buClr>
              <a:buSzPct val="25000"/>
              <a:buFont typeface="Rokkitt"/>
              <a:buNone/>
            </a:pPr>
            <a:r>
              <a:rPr b="0" i="0" lang="en-US" sz="4600" u="none" cap="none" strike="noStrike">
                <a:solidFill>
                  <a:srgbClr val="E7E9C9"/>
                </a:solidFill>
                <a:latin typeface="Rokkitt"/>
                <a:ea typeface="Rokkitt"/>
                <a:cs typeface="Rokkitt"/>
                <a:sym typeface="Rokkitt"/>
              </a:rPr>
              <a:t>Conclusion</a:t>
            </a:r>
          </a:p>
        </p:txBody>
      </p:sp>
      <p:sp>
        <p:nvSpPr>
          <p:cNvPr id="836" name="Shape 836"/>
          <p:cNvSpPr txBox="1"/>
          <p:nvPr>
            <p:ph idx="1" type="body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“A father carries pictures where </a:t>
            </a:r>
          </a:p>
          <a:p>
            <a:pPr indent="-292100" lvl="0" marL="2921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his money used to be.”</a:t>
            </a: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indent="-292100" lvl="0" marL="292100" marR="0" rtl="0" algn="r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  --Author Unknown</a:t>
            </a:r>
          </a:p>
        </p:txBody>
      </p:sp>
      <p:pic>
        <p:nvPicPr>
          <p:cNvPr id="837" name="Shape 8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9" y="3620514"/>
            <a:ext cx="4496538" cy="2905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b="1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Requirements you don’t see</a:t>
            </a:r>
          </a:p>
        </p:txBody>
      </p:sp>
      <p:sp>
        <p:nvSpPr>
          <p:cNvPr id="550" name="Shape 550"/>
          <p:cNvSpPr txBox="1"/>
          <p:nvPr>
            <p:ph idx="1" type="body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b="1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Requirements you don’t see</a:t>
            </a:r>
          </a:p>
        </p:txBody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Formal Bible training in a Bible college or seminary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b="1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Requirements you don’t see</a:t>
            </a:r>
          </a:p>
        </p:txBody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Formal Bible training in a Bible college or seminary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 knowledge of Greek or Hebrew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b="1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Requirements you don’t see</a:t>
            </a:r>
          </a:p>
        </p:txBody>
      </p:sp>
      <p:sp>
        <p:nvSpPr>
          <p:cNvPr id="568" name="Shape 568"/>
          <p:cNvSpPr txBox="1"/>
          <p:nvPr>
            <p:ph idx="1" type="body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Formal Bible training in a Bible college or seminary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 knowledge of Greek or Hebrew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Ordination by a theological committee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b="1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Requirements you don’t see</a:t>
            </a:r>
          </a:p>
        </p:txBody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Formal Bible training in a Bible college or seminary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 knowledge of Greek or Hebrew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Ordination by a theological committee</a:t>
            </a:r>
          </a:p>
          <a:p>
            <a:pPr indent="-190500" lvl="0" marL="228600" marR="0" rtl="0" algn="l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Advanced theological degrees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