
<file path=[Content_Types].xml><?xml version="1.0" encoding="utf-8"?>
<Types xmlns="http://schemas.openxmlformats.org/package/2006/content-types"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97" r:id="rId8"/>
    <p:sldId id="260" r:id="rId9"/>
    <p:sldId id="261" r:id="rId10"/>
    <p:sldId id="262" r:id="rId11"/>
    <p:sldId id="301" r:id="rId12"/>
    <p:sldId id="263" r:id="rId13"/>
    <p:sldId id="302" r:id="rId14"/>
    <p:sldId id="264" r:id="rId15"/>
    <p:sldId id="266" r:id="rId16"/>
    <p:sldId id="265" r:id="rId17"/>
    <p:sldId id="303" r:id="rId18"/>
    <p:sldId id="304" r:id="rId19"/>
    <p:sldId id="258" r:id="rId20"/>
    <p:sldId id="26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8" r:id="rId31"/>
    <p:sldId id="280" r:id="rId32"/>
    <p:sldId id="283" r:id="rId33"/>
    <p:sldId id="282" r:id="rId34"/>
    <p:sldId id="284" r:id="rId35"/>
    <p:sldId id="281" r:id="rId36"/>
    <p:sldId id="285" r:id="rId37"/>
    <p:sldId id="267" r:id="rId38"/>
    <p:sldId id="305" r:id="rId39"/>
    <p:sldId id="286" r:id="rId40"/>
    <p:sldId id="299" r:id="rId41"/>
    <p:sldId id="287" r:id="rId42"/>
    <p:sldId id="288" r:id="rId43"/>
    <p:sldId id="306" r:id="rId44"/>
    <p:sldId id="289" r:id="rId45"/>
    <p:sldId id="290" r:id="rId46"/>
    <p:sldId id="291" r:id="rId47"/>
    <p:sldId id="292" r:id="rId48"/>
    <p:sldId id="307" r:id="rId49"/>
    <p:sldId id="293" r:id="rId50"/>
    <p:sldId id="294" r:id="rId51"/>
    <p:sldId id="300" r:id="rId52"/>
    <p:sldId id="295" r:id="rId53"/>
    <p:sldId id="29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1C1C"/>
    <a:srgbClr val="3C1CFC"/>
    <a:srgbClr val="F4EF23"/>
    <a:srgbClr val="21FFD5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94717" autoAdjust="0"/>
  </p:normalViewPr>
  <p:slideViewPr>
    <p:cSldViewPr snapToGrid="0" snapToObjects="1">
      <p:cViewPr varScale="1">
        <p:scale>
          <a:sx n="150" d="100"/>
          <a:sy n="150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157D034-DFB1-9B4B-A3FA-275A8279BB83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0A634C-0829-3141-BC6C-891185AB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hyperlink" Target="http://www.blueletterbible.org/Bible.cfm?b=1Cr&amp;c=12&amp;t=NKJV%231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://www.blueletterbible.org/Bible.cfm?b=Gal&amp;c=3&amp;t=NKJV%232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248" y="20066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21FFD5"/>
                </a:solidFill>
              </a:rPr>
              <a:t>Sin in the Camp!</a:t>
            </a:r>
            <a:br>
              <a:rPr lang="en-US" b="1" i="1" dirty="0" smtClean="0">
                <a:solidFill>
                  <a:srgbClr val="21FFD5"/>
                </a:solidFill>
              </a:rPr>
            </a:br>
            <a:r>
              <a:rPr lang="zh-TW" altLang="en-US" i="1" dirty="0" smtClean="0">
                <a:solidFill>
                  <a:srgbClr val="21FFD5"/>
                </a:solidFill>
              </a:rPr>
              <a:t>在 營 地中 之 罪 </a:t>
            </a:r>
            <a:r>
              <a:rPr lang="en-US" altLang="zh-TW" i="1" dirty="0" smtClean="0">
                <a:solidFill>
                  <a:srgbClr val="21FFD5"/>
                </a:solidFill>
              </a:rPr>
              <a:t>!</a:t>
            </a:r>
            <a:r>
              <a:rPr lang="en-US" b="1" dirty="0" smtClean="0">
                <a:solidFill>
                  <a:srgbClr val="21FFD5"/>
                </a:solidFill>
              </a:rPr>
              <a:t/>
            </a:r>
            <a:br>
              <a:rPr lang="en-US" b="1" dirty="0" smtClean="0">
                <a:solidFill>
                  <a:srgbClr val="21FFD5"/>
                </a:solidFill>
              </a:rPr>
            </a:br>
            <a:r>
              <a:rPr lang="en-US" b="1" dirty="0" smtClean="0">
                <a:solidFill>
                  <a:srgbClr val="21FFD5"/>
                </a:solidFill>
              </a:rPr>
              <a:t>The Battle of Ai, Part 1</a:t>
            </a:r>
            <a:br>
              <a:rPr lang="en-US" b="1" dirty="0" smtClean="0">
                <a:solidFill>
                  <a:srgbClr val="21FFD5"/>
                </a:solidFill>
              </a:rPr>
            </a:br>
            <a:r>
              <a:rPr lang="zh-TW" altLang="en-US" dirty="0" smtClean="0"/>
              <a:t>艾 城 之 戰</a:t>
            </a:r>
            <a:r>
              <a:rPr lang="en-US" altLang="zh-TW" dirty="0" smtClean="0"/>
              <a:t>,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1 </a:t>
            </a:r>
            <a:r>
              <a:rPr lang="zh-TW" altLang="en-US" dirty="0" smtClean="0"/>
              <a:t>部 </a:t>
            </a:r>
            <a:endParaRPr lang="en-US" b="1" dirty="0">
              <a:solidFill>
                <a:srgbClr val="21FFD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04836"/>
            <a:ext cx="7854696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C1C1C"/>
                </a:solidFill>
              </a:rPr>
              <a:t>Bill </a:t>
            </a:r>
            <a:r>
              <a:rPr lang="en-US" b="1" dirty="0" smtClean="0">
                <a:solidFill>
                  <a:srgbClr val="FC1C1C"/>
                </a:solidFill>
              </a:rPr>
              <a:t>Perry</a:t>
            </a:r>
            <a:endParaRPr lang="en-US" b="1" dirty="0" smtClean="0">
              <a:solidFill>
                <a:srgbClr val="F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7:6-7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And Joshua said, </a:t>
            </a:r>
          </a:p>
          <a:p>
            <a:pPr algn="ctr">
              <a:buNone/>
            </a:pPr>
            <a:r>
              <a:rPr lang="en-US" b="1" dirty="0" smtClean="0"/>
              <a:t>“Alas, Lord GOD, why have You brought this </a:t>
            </a:r>
          </a:p>
          <a:p>
            <a:pPr algn="ctr">
              <a:buNone/>
            </a:pPr>
            <a:r>
              <a:rPr lang="en-US" b="1" dirty="0" smtClean="0"/>
              <a:t>people over the Jordan at all—to deliver us into </a:t>
            </a:r>
          </a:p>
          <a:p>
            <a:pPr algn="ctr">
              <a:buNone/>
            </a:pPr>
            <a:r>
              <a:rPr lang="en-US" b="1" dirty="0" smtClean="0"/>
              <a:t>the hand of the Amorites, to destroy us? Oh, </a:t>
            </a:r>
          </a:p>
          <a:p>
            <a:pPr algn="ctr">
              <a:buNone/>
            </a:pPr>
            <a:r>
              <a:rPr lang="en-US" b="1" dirty="0" smtClean="0"/>
              <a:t>that we had been content, and dwelt </a:t>
            </a:r>
          </a:p>
          <a:p>
            <a:pPr algn="ctr">
              <a:buNone/>
            </a:pPr>
            <a:r>
              <a:rPr lang="en-US" b="1" dirty="0" smtClean="0"/>
              <a:t>on the other side of the Jordan!”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約 書 亞 說 、 哀 哉 、 主 耶 和 華 阿 、 你 為 甚 麼 竟 領 這 百 姓 過 約 但 河 、 將 我 們 交 在 亞 摩 利 人 的 手 中 、 使 我 們 滅 亡 呢 ． 我 們 不 如 住 在 約 但 河 那 邊 倒 好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7:8-9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7:8-9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 “O Lord, what shall I say when Israel turns its </a:t>
            </a:r>
          </a:p>
          <a:p>
            <a:pPr algn="ctr">
              <a:buNone/>
            </a:pPr>
            <a:r>
              <a:rPr lang="en-US" b="1" dirty="0" smtClean="0"/>
              <a:t>back before its enemies? For the Canaanites </a:t>
            </a:r>
          </a:p>
          <a:p>
            <a:pPr algn="ctr">
              <a:buNone/>
            </a:pPr>
            <a:r>
              <a:rPr lang="en-US" b="1" dirty="0" smtClean="0"/>
              <a:t>and all the inhabitants of the land will hear</a:t>
            </a:r>
          </a:p>
          <a:p>
            <a:pPr algn="ctr">
              <a:buNone/>
            </a:pPr>
            <a:r>
              <a:rPr lang="en-US" b="1" i="1" dirty="0" smtClean="0"/>
              <a:t>it,</a:t>
            </a:r>
            <a:r>
              <a:rPr lang="en-US" b="1" dirty="0" smtClean="0"/>
              <a:t> and surround us, and cut off our name </a:t>
            </a:r>
          </a:p>
          <a:p>
            <a:pPr algn="ctr">
              <a:buNone/>
            </a:pPr>
            <a:r>
              <a:rPr lang="en-US" b="1" dirty="0" smtClean="0"/>
              <a:t>from the earth. Then what will You do </a:t>
            </a:r>
          </a:p>
          <a:p>
            <a:pPr algn="ctr">
              <a:buNone/>
            </a:pPr>
            <a:r>
              <a:rPr lang="en-US" b="1" dirty="0" smtClean="0"/>
              <a:t>for Your great name?”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lnSpc>
                <a:spcPct val="120000"/>
              </a:lnSpc>
              <a:buNone/>
            </a:pPr>
            <a:r>
              <a:rPr lang="zh-TW" altLang="en-US" dirty="0" smtClean="0"/>
              <a:t>主 阿 、 以 色 列 人 既 在 仇 敵 面 前 轉 背 逃 跑 、 我 還 有 甚 麼 可 說 的 呢 ． 迦 南 人 和 這 地 一 切 的 居 民 聽 見 了 、 就 必 圍 困 我 們 、 將 我 們 的 名 從 地 上 除 滅 ． 那 時 你 為 你 的 大 名 要 怎 樣 行 呢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-Numbers-PageShots.jpg"/>
          <p:cNvPicPr>
            <a:picLocks noChangeAspect="1"/>
          </p:cNvPicPr>
          <p:nvPr/>
        </p:nvPicPr>
        <p:blipFill>
          <a:blip r:embed="rId2">
            <a:lum bright="4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Moses interceding for Israel</a:t>
            </a:r>
            <a:br>
              <a:rPr lang="en-US" i="1" dirty="0" smtClean="0"/>
            </a:br>
            <a:r>
              <a:rPr lang="zh-TW" altLang="en-US" i="1" dirty="0" smtClean="0"/>
              <a:t>摩西為以色列代求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600200"/>
            <a:ext cx="8674100" cy="5105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Numbers 14:15-16 – “Now </a:t>
            </a:r>
            <a:r>
              <a:rPr lang="en-US" b="1" i="1" dirty="0" smtClean="0"/>
              <a:t>if</a:t>
            </a:r>
            <a:r>
              <a:rPr lang="en-US" b="1" dirty="0" smtClean="0"/>
              <a:t> You kill these </a:t>
            </a:r>
          </a:p>
          <a:p>
            <a:pPr algn="ctr">
              <a:buNone/>
            </a:pPr>
            <a:r>
              <a:rPr lang="en-US" b="1" dirty="0" smtClean="0"/>
              <a:t>people as one man, then the nations which </a:t>
            </a:r>
          </a:p>
          <a:p>
            <a:pPr algn="ctr">
              <a:buNone/>
            </a:pPr>
            <a:r>
              <a:rPr lang="en-US" b="1" dirty="0" smtClean="0"/>
              <a:t>have heard of Your fame will speak, saying, </a:t>
            </a:r>
          </a:p>
          <a:p>
            <a:pPr algn="ctr">
              <a:buNone/>
            </a:pPr>
            <a:r>
              <a:rPr lang="en-US" b="1" dirty="0" smtClean="0"/>
              <a:t>‘Because the LORD was not able to bring this </a:t>
            </a:r>
          </a:p>
          <a:p>
            <a:pPr algn="ctr">
              <a:buNone/>
            </a:pPr>
            <a:r>
              <a:rPr lang="en-US" b="1" dirty="0" smtClean="0"/>
              <a:t>people to the land which He swore to give </a:t>
            </a:r>
          </a:p>
          <a:p>
            <a:pPr algn="ctr">
              <a:buNone/>
            </a:pPr>
            <a:r>
              <a:rPr lang="en-US" b="1" dirty="0" smtClean="0"/>
              <a:t>them, therefore He killed them </a:t>
            </a:r>
          </a:p>
          <a:p>
            <a:pPr algn="ctr">
              <a:buNone/>
            </a:pPr>
            <a:r>
              <a:rPr lang="en-US" b="1" dirty="0" smtClean="0"/>
              <a:t>in the wilderness.’”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lnSpc>
                <a:spcPct val="120000"/>
              </a:lnSpc>
              <a:buNone/>
            </a:pPr>
            <a:r>
              <a:rPr lang="zh-TW" altLang="en-US" dirty="0" smtClean="0"/>
              <a:t> 如 今 你 若 把 這 百 姓 殺 了 、 如 殺 一 人 、 那 些 聽 見 你 名 聲 的 列 邦 必 議 論 說 、耶 和 華 因 為 不 能 把 這 百 姓 領 進 他 向 他 們 起 誓 應 許 之 地 、 所 以 在 曠 野 把 他 們 殺 了 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-2177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7:10-11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 So the LORD said to Joshua: “Get up! Why do </a:t>
            </a:r>
          </a:p>
          <a:p>
            <a:pPr algn="ctr">
              <a:buNone/>
            </a:pPr>
            <a:r>
              <a:rPr lang="en-US" b="1" dirty="0" smtClean="0"/>
              <a:t>you lie thus on your face? </a:t>
            </a:r>
          </a:p>
          <a:p>
            <a:pPr algn="ctr">
              <a:buNone/>
            </a:pPr>
            <a:r>
              <a:rPr lang="en-US" b="1" dirty="0" smtClean="0"/>
              <a:t> </a:t>
            </a:r>
          </a:p>
          <a:p>
            <a:pPr algn="ctr">
              <a:buNone/>
            </a:pPr>
            <a:r>
              <a:rPr lang="zh-TW" altLang="en-US" dirty="0" smtClean="0"/>
              <a:t>耶 和 華 吩 咐 約 書 亞 說 、 起 來 、 你 為 何 這 樣 俯 伏 在 地 呢 ．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-2177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7:10-11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  Israel has sinned,</a:t>
            </a:r>
          </a:p>
          <a:p>
            <a:pPr algn="ctr">
              <a:buNone/>
            </a:pPr>
            <a:r>
              <a:rPr lang="en-US" b="1" dirty="0" smtClean="0"/>
              <a:t>and they have also transgressed My covenant </a:t>
            </a:r>
          </a:p>
          <a:p>
            <a:pPr algn="ctr">
              <a:buNone/>
            </a:pPr>
            <a:r>
              <a:rPr lang="en-US" b="1" dirty="0" smtClean="0"/>
              <a:t>which I commanded them. For they have </a:t>
            </a:r>
          </a:p>
          <a:p>
            <a:pPr algn="ctr">
              <a:buNone/>
            </a:pPr>
            <a:r>
              <a:rPr lang="en-US" b="1" dirty="0" smtClean="0"/>
              <a:t>even taken some of the accursed things, </a:t>
            </a:r>
          </a:p>
          <a:p>
            <a:pPr algn="ctr">
              <a:buNone/>
            </a:pPr>
            <a:r>
              <a:rPr lang="en-US" b="1" dirty="0" smtClean="0"/>
              <a:t>and have both stolen and deceived; and </a:t>
            </a:r>
          </a:p>
          <a:p>
            <a:pPr algn="ctr">
              <a:buNone/>
            </a:pPr>
            <a:r>
              <a:rPr lang="en-US" b="1" dirty="0" smtClean="0"/>
              <a:t>they have also put </a:t>
            </a:r>
            <a:r>
              <a:rPr lang="en-US" b="1" i="1" dirty="0" smtClean="0"/>
              <a:t>it</a:t>
            </a:r>
            <a:r>
              <a:rPr lang="en-US" b="1" dirty="0" smtClean="0"/>
              <a:t> among their own stuff.”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 </a:t>
            </a:r>
            <a:r>
              <a:rPr lang="zh-TW" altLang="en-US" dirty="0" smtClean="0"/>
              <a:t>以 色 列 人 犯 了 罪 、 違 背 了 我 所 吩 咐 他 們 的 約 、 取 了 當 滅 的 物 ． 又 偷 竊 、 又 行 詭 詐 、 又 把 那 當 滅 的 放 在 他 們 的 家 具 裡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“Accursed things”</a:t>
            </a:r>
            <a:br>
              <a:rPr lang="en-US" i="1" dirty="0" smtClean="0"/>
            </a:br>
            <a:r>
              <a:rPr lang="en-US" i="1" dirty="0" smtClean="0"/>
              <a:t>“</a:t>
            </a:r>
            <a:r>
              <a:rPr lang="zh-TW" altLang="en-US" dirty="0" smtClean="0"/>
              <a:t>當 滅 的 物 </a:t>
            </a:r>
            <a:r>
              <a:rPr lang="en-US" altLang="zh-TW" dirty="0" smtClean="0"/>
              <a:t>“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Joshua 6:18:  “And you, by all means </a:t>
            </a:r>
          </a:p>
          <a:p>
            <a:pPr algn="ctr">
              <a:buNone/>
            </a:pPr>
            <a:r>
              <a:rPr lang="en-US" b="1" dirty="0" smtClean="0"/>
              <a:t>abstain from the accursed things, lest you </a:t>
            </a:r>
          </a:p>
          <a:p>
            <a:pPr algn="ctr">
              <a:buNone/>
            </a:pPr>
            <a:r>
              <a:rPr lang="en-US" b="1" dirty="0" smtClean="0"/>
              <a:t>become accursed when you take of the </a:t>
            </a:r>
          </a:p>
          <a:p>
            <a:pPr algn="ctr">
              <a:buNone/>
            </a:pPr>
            <a:r>
              <a:rPr lang="en-US" b="1" dirty="0" smtClean="0"/>
              <a:t>accursed things, and make the camp of </a:t>
            </a:r>
          </a:p>
          <a:p>
            <a:pPr algn="ctr">
              <a:buNone/>
            </a:pPr>
            <a:r>
              <a:rPr lang="en-US" b="1" dirty="0" smtClean="0"/>
              <a:t>Israel a curse, and trouble it.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約 書 亞 記 </a:t>
            </a:r>
            <a:r>
              <a:rPr lang="en-US" altLang="zh-TW" dirty="0" smtClean="0"/>
              <a:t>6:18 </a:t>
            </a:r>
            <a:r>
              <a:rPr lang="zh-TW" altLang="en-US" dirty="0" smtClean="0"/>
              <a:t> 至 於 你 們 、 務 要 謹 慎 、 不 可 取 那 當 滅 的 物 、 恐 怕 你 們 取 了 那 當 滅 的 物 、 就 連 累 以 色 列 的 全 營 、 使 全 營 受 咒 詛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“Accursed things”</a:t>
            </a:r>
            <a:br>
              <a:rPr lang="en-US" i="1" dirty="0" smtClean="0"/>
            </a:br>
            <a:r>
              <a:rPr lang="en-US" i="1" dirty="0" smtClean="0"/>
              <a:t>“</a:t>
            </a:r>
            <a:r>
              <a:rPr lang="zh-TW" altLang="en-US" dirty="0" smtClean="0"/>
              <a:t>當 滅 的 物 </a:t>
            </a:r>
            <a:r>
              <a:rPr lang="en-US" altLang="zh-TW" dirty="0" smtClean="0"/>
              <a:t>“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Joshua 6:19:  But all the </a:t>
            </a:r>
          </a:p>
          <a:p>
            <a:pPr algn="ctr">
              <a:buNone/>
            </a:pPr>
            <a:r>
              <a:rPr lang="en-US" b="1" dirty="0" smtClean="0"/>
              <a:t>silver and gold, and vessels of bronze and </a:t>
            </a:r>
          </a:p>
          <a:p>
            <a:pPr algn="ctr">
              <a:buNone/>
            </a:pPr>
            <a:r>
              <a:rPr lang="en-US" b="1" dirty="0" smtClean="0"/>
              <a:t>iron, are consecrated to the LORD; they </a:t>
            </a:r>
          </a:p>
          <a:p>
            <a:pPr algn="ctr">
              <a:buNone/>
            </a:pPr>
            <a:r>
              <a:rPr lang="en-US" b="1" dirty="0" smtClean="0"/>
              <a:t>shall come into the treasury of the LORD.”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約 書 亞 記 </a:t>
            </a:r>
            <a:r>
              <a:rPr lang="en-US" altLang="zh-TW" dirty="0" smtClean="0"/>
              <a:t>6:19  </a:t>
            </a:r>
            <a:r>
              <a:rPr lang="zh-TW" altLang="en-US" dirty="0" smtClean="0"/>
              <a:t>惟 有 金 子 、 銀 子 、 和 銅 鐵 的 器 皿 、 都 要 歸 耶 和 華 為 聖 ． 必 入 耶 和 華 的 庫 中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“Stolen and deceived”</a:t>
            </a:r>
            <a:br>
              <a:rPr lang="en-US" i="1" dirty="0" smtClean="0"/>
            </a:br>
            <a:r>
              <a:rPr lang="en-US" i="1" dirty="0" smtClean="0"/>
              <a:t>“</a:t>
            </a:r>
            <a:r>
              <a:rPr lang="zh-TW" altLang="en-US" dirty="0" smtClean="0"/>
              <a:t>偷 竊 又 行 詭 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0600"/>
            <a:ext cx="8229600" cy="406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Who had stolen things? </a:t>
            </a:r>
          </a:p>
          <a:p>
            <a:pPr algn="ctr">
              <a:buNone/>
            </a:pPr>
            <a:r>
              <a:rPr lang="zh-TW" altLang="en-US" dirty="0" smtClean="0"/>
              <a:t>誰行了偷竊</a:t>
            </a:r>
            <a:r>
              <a:rPr lang="en-US" altLang="zh-TW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“Stolen and deceived”</a:t>
            </a:r>
            <a:br>
              <a:rPr lang="en-US" i="1" dirty="0" smtClean="0"/>
            </a:br>
            <a:r>
              <a:rPr lang="en-US" i="1" dirty="0" smtClean="0"/>
              <a:t> “</a:t>
            </a:r>
            <a:r>
              <a:rPr lang="zh-TW" altLang="en-US" dirty="0" smtClean="0"/>
              <a:t>偷 竊 又 行 詭 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Who had stolen things?</a:t>
            </a:r>
          </a:p>
          <a:p>
            <a:pPr algn="ctr">
              <a:buNone/>
            </a:pPr>
            <a:r>
              <a:rPr lang="zh-TW" altLang="en-US" dirty="0" smtClean="0"/>
              <a:t>誰行了偷竊</a:t>
            </a:r>
            <a:r>
              <a:rPr lang="en-US" altLang="zh-TW" dirty="0" smtClean="0"/>
              <a:t>?</a:t>
            </a: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400" i="1" dirty="0" err="1" smtClean="0"/>
              <a:t>Achan</a:t>
            </a:r>
            <a:r>
              <a:rPr lang="en-US" sz="4400" i="1" dirty="0" smtClean="0"/>
              <a:t>!</a:t>
            </a:r>
          </a:p>
          <a:p>
            <a:pPr algn="ctr">
              <a:buNone/>
            </a:pPr>
            <a:r>
              <a:rPr lang="zh-TW" altLang="en-US" sz="4400" i="1" dirty="0" smtClean="0"/>
              <a:t>亞干</a:t>
            </a:r>
            <a:endParaRPr lang="en-US" sz="4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“Stolen and deceived”</a:t>
            </a:r>
            <a:br>
              <a:rPr lang="en-US" i="1" dirty="0" smtClean="0"/>
            </a:br>
            <a:r>
              <a:rPr lang="en-US" i="1" dirty="0" smtClean="0"/>
              <a:t> “</a:t>
            </a:r>
            <a:r>
              <a:rPr lang="zh-TW" altLang="en-US" dirty="0" smtClean="0"/>
              <a:t>偷 竊 又 行 詭 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Who had stolen things?</a:t>
            </a:r>
          </a:p>
          <a:p>
            <a:pPr algn="ctr">
              <a:buNone/>
            </a:pPr>
            <a:r>
              <a:rPr lang="zh-TW" altLang="en-US" dirty="0" smtClean="0"/>
              <a:t>誰行了偷竊</a:t>
            </a:r>
            <a:r>
              <a:rPr lang="en-US" altLang="zh-TW" dirty="0" smtClean="0"/>
              <a:t>?</a:t>
            </a: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400" i="1" dirty="0" err="1" smtClean="0"/>
              <a:t>Achan</a:t>
            </a:r>
            <a:r>
              <a:rPr lang="en-US" sz="4400" i="1" dirty="0" smtClean="0"/>
              <a:t>!</a:t>
            </a:r>
          </a:p>
          <a:p>
            <a:pPr algn="ctr">
              <a:buNone/>
            </a:pPr>
            <a:r>
              <a:rPr lang="zh-TW" altLang="en-US" sz="4400" i="1" dirty="0" smtClean="0"/>
              <a:t>亞干</a:t>
            </a:r>
            <a:endParaRPr lang="en-US" sz="4400" i="1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dirty="0" smtClean="0"/>
              <a:t>Who had deceived?</a:t>
            </a:r>
          </a:p>
          <a:p>
            <a:pPr algn="ctr">
              <a:buNone/>
            </a:pPr>
            <a:r>
              <a:rPr lang="zh-TW" altLang="en-US" dirty="0" smtClean="0"/>
              <a:t>誰行了詭詐</a:t>
            </a:r>
            <a:r>
              <a:rPr lang="en-US" altLang="zh-TW" dirty="0" smtClean="0"/>
              <a:t>?</a:t>
            </a:r>
            <a:endParaRPr lang="en-US" dirty="0" smtClean="0"/>
          </a:p>
          <a:p>
            <a:pPr algn="ctr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i="1" dirty="0" smtClean="0"/>
              <a:t>Spoiler </a:t>
            </a:r>
          </a:p>
          <a:p>
            <a:pPr algn="ctr">
              <a:buNone/>
            </a:pPr>
            <a:r>
              <a:rPr lang="en-US" sz="4000" i="1" dirty="0" smtClean="0"/>
              <a:t>Alert!!</a:t>
            </a:r>
          </a:p>
          <a:p>
            <a:pPr algn="ctr">
              <a:buNone/>
            </a:pPr>
            <a:r>
              <a:rPr lang="zh-TW" altLang="en-US" sz="4000" i="1" dirty="0" smtClean="0"/>
              <a:t>劇情雷 </a:t>
            </a:r>
            <a:r>
              <a:rPr lang="en-US" altLang="zh-TW" sz="4000" i="1" dirty="0" smtClean="0"/>
              <a:t>(</a:t>
            </a:r>
            <a:r>
              <a:rPr lang="zh-TW" altLang="en-US" sz="4000" i="1" dirty="0" smtClean="0"/>
              <a:t>洩露</a:t>
            </a:r>
            <a:r>
              <a:rPr lang="en-US" altLang="zh-TW" sz="4000" i="1" dirty="0" smtClean="0"/>
              <a:t>)!!!!</a:t>
            </a:r>
            <a:endParaRPr lang="en-US" sz="3900" i="1" dirty="0" smtClean="0"/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r>
              <a:rPr lang="en-US" sz="1600" dirty="0" smtClean="0"/>
              <a:t>But the children of Israel committed a trespass regarding the accursed things, for </a:t>
            </a:r>
            <a:r>
              <a:rPr lang="en-US" sz="1600" dirty="0" err="1" smtClean="0"/>
              <a:t>Achan</a:t>
            </a:r>
            <a:r>
              <a:rPr lang="en-US" sz="1600" dirty="0" smtClean="0"/>
              <a:t> the son of Carmi, the son of </a:t>
            </a:r>
            <a:r>
              <a:rPr lang="en-US" sz="1600" dirty="0" err="1" smtClean="0"/>
              <a:t>Zabdi</a:t>
            </a:r>
            <a:r>
              <a:rPr lang="en-US" sz="1600" dirty="0" smtClean="0"/>
              <a:t>, the son of </a:t>
            </a:r>
            <a:r>
              <a:rPr lang="en-US" sz="1600" dirty="0" err="1" smtClean="0"/>
              <a:t>Zerah</a:t>
            </a:r>
            <a:r>
              <a:rPr lang="en-US" sz="1600" dirty="0" smtClean="0"/>
              <a:t>, of </a:t>
            </a:r>
          </a:p>
          <a:p>
            <a:pPr algn="ctr">
              <a:buNone/>
            </a:pPr>
            <a:r>
              <a:rPr lang="en-US" sz="1600" dirty="0" smtClean="0"/>
              <a:t>the tribe of Judah, took of the accursed things; so the anger of the LORD burned against the children of Israel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zh-TW" altLang="en-US" sz="1600" dirty="0" smtClean="0"/>
              <a:t>以 色 列 人 在 當 滅 的 物 上 犯 了 罪 ． 因 為 猶 大 支 派 中 、 謝 拉 的 曾 孫 、 撒 底 的 孫 子 、 迦 米 的 兒 子 亞 干 、 取 了 當 滅 的 物 ． 耶 和 華 的 怒 氣 、 就 向 以 色 列 人 發 作 。 </a:t>
            </a: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“Stolen and deceived”</a:t>
            </a:r>
            <a:br>
              <a:rPr lang="en-US" i="1" dirty="0" smtClean="0"/>
            </a:br>
            <a:r>
              <a:rPr lang="en-US" i="1" dirty="0" smtClean="0"/>
              <a:t> “</a:t>
            </a:r>
            <a:r>
              <a:rPr lang="zh-TW" altLang="en-US" dirty="0" smtClean="0"/>
              <a:t>偷 竊 又 行 詭 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Who had stolen things?</a:t>
            </a:r>
          </a:p>
          <a:p>
            <a:pPr algn="ctr">
              <a:buNone/>
            </a:pPr>
            <a:r>
              <a:rPr lang="zh-TW" altLang="en-US" dirty="0" smtClean="0"/>
              <a:t>誰行了偷竊</a:t>
            </a:r>
            <a:r>
              <a:rPr lang="en-US" altLang="zh-TW" dirty="0" smtClean="0"/>
              <a:t>?</a:t>
            </a: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400" i="1" dirty="0" err="1" smtClean="0"/>
              <a:t>Achan</a:t>
            </a:r>
            <a:r>
              <a:rPr lang="en-US" sz="4400" i="1" dirty="0" smtClean="0"/>
              <a:t>!</a:t>
            </a:r>
          </a:p>
          <a:p>
            <a:pPr algn="ctr">
              <a:buNone/>
            </a:pPr>
            <a:r>
              <a:rPr lang="zh-TW" altLang="en-US" sz="4400" i="1" dirty="0" smtClean="0"/>
              <a:t>亞干</a:t>
            </a:r>
            <a:endParaRPr lang="en-US" sz="4400" i="1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dirty="0" smtClean="0"/>
              <a:t>Who had deceived?</a:t>
            </a:r>
          </a:p>
          <a:p>
            <a:pPr algn="ctr">
              <a:buNone/>
            </a:pPr>
            <a:r>
              <a:rPr lang="zh-TW" altLang="en-US" dirty="0" smtClean="0"/>
              <a:t>誰行了詭詐</a:t>
            </a:r>
            <a:r>
              <a:rPr lang="en-US" altLang="zh-TW" dirty="0" smtClean="0"/>
              <a:t>?</a:t>
            </a: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000" i="1" dirty="0" err="1" smtClean="0"/>
              <a:t>Achan’s</a:t>
            </a:r>
            <a:r>
              <a:rPr lang="en-US" sz="4000" i="1" dirty="0" smtClean="0"/>
              <a:t> family! </a:t>
            </a:r>
          </a:p>
          <a:p>
            <a:pPr algn="ctr">
              <a:buNone/>
            </a:pPr>
            <a:r>
              <a:rPr lang="zh-TW" altLang="en-US" sz="4000" i="1" dirty="0" smtClean="0"/>
              <a:t>亞干的家人</a:t>
            </a:r>
            <a:r>
              <a:rPr lang="en-US" altLang="zh-TW" sz="4000" i="1" dirty="0" smtClean="0"/>
              <a:t>!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6:18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6:18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“And you, by all means </a:t>
            </a:r>
          </a:p>
          <a:p>
            <a:pPr algn="ctr">
              <a:buNone/>
            </a:pPr>
            <a:r>
              <a:rPr lang="en-US" b="1" dirty="0" smtClean="0"/>
              <a:t>abstain from the accursed things, lest you </a:t>
            </a:r>
          </a:p>
          <a:p>
            <a:pPr algn="ctr">
              <a:buNone/>
            </a:pPr>
            <a:r>
              <a:rPr lang="en-US" b="1" dirty="0" smtClean="0"/>
              <a:t>become accursed when you take of the </a:t>
            </a:r>
          </a:p>
          <a:p>
            <a:pPr algn="ctr">
              <a:buNone/>
            </a:pPr>
            <a:r>
              <a:rPr lang="en-US" b="1" dirty="0" smtClean="0"/>
              <a:t>accursed things, and make the camp of </a:t>
            </a:r>
          </a:p>
          <a:p>
            <a:pPr algn="ctr">
              <a:buNone/>
            </a:pPr>
            <a:r>
              <a:rPr lang="en-US" b="1" dirty="0" smtClean="0"/>
              <a:t>Israel a curse, and trouble it.”</a:t>
            </a:r>
          </a:p>
          <a:p>
            <a:pPr algn="ctr">
              <a:buNone/>
            </a:pPr>
            <a:r>
              <a:rPr lang="zh-TW" altLang="en-US" dirty="0" smtClean="0"/>
              <a:t>至 於 你 們 、 務 要 謹 慎 、 不 可 取 那 當 滅 的 物 、 恐 怕 你 們 取 了 那 當 滅 的 物 、 就 連 累 以 色 列 的 全 營 、 使 全 營 受 咒 詛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6:18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6:18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“And you, by all means</a:t>
            </a:r>
          </a:p>
          <a:p>
            <a:pPr algn="ctr">
              <a:buNone/>
            </a:pPr>
            <a:r>
              <a:rPr lang="en-US" b="1" dirty="0" smtClean="0"/>
              <a:t>abstain from the accursed things, lest you </a:t>
            </a:r>
          </a:p>
          <a:p>
            <a:pPr algn="ctr">
              <a:buNone/>
            </a:pPr>
            <a:r>
              <a:rPr lang="en-US" b="1" dirty="0" smtClean="0"/>
              <a:t>become accursed when you take of the </a:t>
            </a:r>
          </a:p>
          <a:p>
            <a:pPr algn="ctr">
              <a:buNone/>
            </a:pPr>
            <a:r>
              <a:rPr lang="en-US" b="1" dirty="0" smtClean="0"/>
              <a:t>accursed things, and make the camp of </a:t>
            </a:r>
          </a:p>
          <a:p>
            <a:pPr algn="ctr">
              <a:buNone/>
            </a:pPr>
            <a:r>
              <a:rPr lang="en-US" b="1" dirty="0" smtClean="0"/>
              <a:t>Israel a curse, and trouble it.”</a:t>
            </a:r>
          </a:p>
          <a:p>
            <a:pPr algn="ctr">
              <a:buNone/>
            </a:pPr>
            <a:r>
              <a:rPr lang="zh-TW" altLang="en-US" dirty="0" smtClean="0"/>
              <a:t>至 於 你 們 、 務 要 謹 慎 、 不 可 取 那 當 滅 的 物 、 恐 怕 你 們 取 了 那 當 滅 的 物 、 就 連 累 以 色 列 的 全 營 、 使 全 營 受 咒 詛 。 </a:t>
            </a:r>
            <a:endParaRPr lang="en-US" b="1" dirty="0" smtClean="0"/>
          </a:p>
          <a:p>
            <a:pPr algn="ctr">
              <a:buNone/>
            </a:pPr>
            <a:endParaRPr lang="en-US" sz="2600" b="1" dirty="0" smtClean="0"/>
          </a:p>
          <a:p>
            <a:pPr algn="ctr">
              <a:buNone/>
            </a:pPr>
            <a:r>
              <a:rPr lang="en-US" b="1" i="1" dirty="0" err="1" smtClean="0"/>
              <a:t>Achan</a:t>
            </a:r>
            <a:r>
              <a:rPr lang="en-US" b="1" i="1" dirty="0" smtClean="0"/>
              <a:t> in Hebrew = “trouble, troublesome”!</a:t>
            </a:r>
          </a:p>
          <a:p>
            <a:pPr algn="ctr">
              <a:buNone/>
            </a:pPr>
            <a:r>
              <a:rPr lang="zh-TW" altLang="en-US" b="1" i="1" dirty="0" smtClean="0"/>
              <a:t>亞干在希伯來文 </a:t>
            </a:r>
            <a:r>
              <a:rPr lang="en-US" altLang="zh-TW" b="1" i="1" dirty="0" smtClean="0"/>
              <a:t>= </a:t>
            </a:r>
            <a:r>
              <a:rPr lang="en-US" b="1" i="1" dirty="0" smtClean="0"/>
              <a:t>“</a:t>
            </a:r>
            <a:r>
              <a:rPr lang="zh-TW" altLang="en-US" b="1" i="1" dirty="0" smtClean="0"/>
              <a:t>麻煩</a:t>
            </a:r>
            <a:r>
              <a:rPr lang="en-US" altLang="zh-TW" b="1" i="1" dirty="0" smtClean="0"/>
              <a:t>,</a:t>
            </a:r>
            <a:r>
              <a:rPr lang="zh-TW" altLang="en-US" b="1" i="1" dirty="0" smtClean="0"/>
              <a:t>連 累</a:t>
            </a:r>
            <a:r>
              <a:rPr lang="en-US" altLang="zh-TW" b="1" i="1" dirty="0" smtClean="0"/>
              <a:t>,</a:t>
            </a:r>
            <a:r>
              <a:rPr lang="zh-TW" altLang="en-US" b="1" i="1" dirty="0" smtClean="0"/>
              <a:t>令人煩惱的</a:t>
            </a:r>
            <a:r>
              <a:rPr lang="en-US" altLang="zh-TW" dirty="0" smtClean="0"/>
              <a:t>”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American cultural values</a:t>
            </a:r>
            <a:br>
              <a:rPr lang="en-US" i="1" dirty="0" smtClean="0"/>
            </a:br>
            <a:r>
              <a:rPr lang="zh-TW" altLang="en-US" dirty="0" smtClean="0"/>
              <a:t>美國文化價值觀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do it myself!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我可以自己做</a:t>
            </a:r>
            <a:r>
              <a:rPr lang="en-US" altLang="zh-TW" dirty="0" smtClean="0"/>
              <a:t>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American cultural values</a:t>
            </a:r>
            <a:br>
              <a:rPr lang="en-US" i="1" dirty="0" smtClean="0"/>
            </a:br>
            <a:r>
              <a:rPr lang="zh-TW" altLang="en-US" dirty="0" smtClean="0"/>
              <a:t>美國文化價值觀</a:t>
            </a:r>
            <a:endParaRPr lang="en-US" i="1" dirty="0"/>
          </a:p>
        </p:txBody>
      </p:sp>
      <p:pic>
        <p:nvPicPr>
          <p:cNvPr id="4" name="Picture 3" descr="Book_icandoitmy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53" y="1481328"/>
            <a:ext cx="1972088" cy="256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do it myself!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我可以自己做</a:t>
            </a:r>
            <a:r>
              <a:rPr lang="en-US" altLang="zh-TW" dirty="0" smtClean="0"/>
              <a:t>!</a:t>
            </a:r>
            <a:endParaRPr lang="en-US" dirty="0" smtClean="0"/>
          </a:p>
          <a:p>
            <a:r>
              <a:rPr lang="en-US" dirty="0" smtClean="0"/>
              <a:t>Every man for himself!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人人為己</a:t>
            </a:r>
            <a:r>
              <a:rPr lang="en-US" altLang="zh-TW" dirty="0" smtClean="0"/>
              <a:t>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American cultural values</a:t>
            </a:r>
            <a:br>
              <a:rPr lang="en-US" i="1" dirty="0" smtClean="0"/>
            </a:br>
            <a:r>
              <a:rPr lang="zh-TW" altLang="en-US" dirty="0" smtClean="0"/>
              <a:t>美國文化價值觀</a:t>
            </a:r>
            <a:endParaRPr lang="en-US" i="1" dirty="0"/>
          </a:p>
        </p:txBody>
      </p:sp>
      <p:pic>
        <p:nvPicPr>
          <p:cNvPr id="4" name="Picture 3" descr="2010-05-26_7514_2550719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325" y="2318327"/>
            <a:ext cx="3291419" cy="2214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do it myself!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我可以自己做</a:t>
            </a:r>
            <a:r>
              <a:rPr lang="en-US" altLang="zh-TW" dirty="0" smtClean="0"/>
              <a:t>!</a:t>
            </a:r>
            <a:endParaRPr lang="en-US" dirty="0" smtClean="0"/>
          </a:p>
          <a:p>
            <a:r>
              <a:rPr lang="en-US" dirty="0" smtClean="0"/>
              <a:t>Every man for himself!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人人為己</a:t>
            </a:r>
            <a:r>
              <a:rPr lang="en-US" altLang="zh-TW" dirty="0" smtClean="0"/>
              <a:t>!</a:t>
            </a:r>
            <a:endParaRPr lang="en-US" dirty="0" smtClean="0"/>
          </a:p>
          <a:p>
            <a:r>
              <a:rPr lang="en-US" dirty="0" smtClean="0"/>
              <a:t>I need my space!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我需要自己的空間</a:t>
            </a:r>
            <a:r>
              <a:rPr lang="en-US" altLang="zh-TW" dirty="0" smtClean="0"/>
              <a:t>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American cultural values</a:t>
            </a:r>
            <a:br>
              <a:rPr lang="en-US" i="1" dirty="0" smtClean="0"/>
            </a:br>
            <a:r>
              <a:rPr lang="zh-TW" altLang="en-US" dirty="0" smtClean="0"/>
              <a:t>美國文化價值觀</a:t>
            </a:r>
            <a:endParaRPr lang="en-US" i="1" dirty="0"/>
          </a:p>
        </p:txBody>
      </p:sp>
      <p:pic>
        <p:nvPicPr>
          <p:cNvPr id="4" name="Picture 3" descr="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609" y="2560782"/>
            <a:ext cx="2601768" cy="260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do it myself!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我可以自己做</a:t>
            </a:r>
            <a:r>
              <a:rPr lang="en-US" altLang="zh-TW" dirty="0" smtClean="0"/>
              <a:t>!</a:t>
            </a:r>
            <a:endParaRPr lang="en-US" dirty="0" smtClean="0"/>
          </a:p>
          <a:p>
            <a:r>
              <a:rPr lang="en-US" dirty="0" smtClean="0"/>
              <a:t>Every man for himself!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人人為己</a:t>
            </a:r>
            <a:r>
              <a:rPr lang="en-US" altLang="zh-TW" dirty="0" smtClean="0"/>
              <a:t>!</a:t>
            </a:r>
            <a:endParaRPr lang="en-US" dirty="0" smtClean="0"/>
          </a:p>
          <a:p>
            <a:r>
              <a:rPr lang="en-US" dirty="0" smtClean="0"/>
              <a:t>I need my space!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我需要自己的空間</a:t>
            </a:r>
            <a:r>
              <a:rPr lang="en-US" altLang="zh-TW" dirty="0" smtClean="0"/>
              <a:t>!</a:t>
            </a:r>
            <a:endParaRPr lang="en-US" dirty="0" smtClean="0"/>
          </a:p>
          <a:p>
            <a:r>
              <a:rPr lang="en-US" dirty="0" smtClean="0"/>
              <a:t>I did it my way!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我用了自己的方法</a:t>
            </a:r>
            <a:r>
              <a:rPr lang="en-US" altLang="zh-TW" dirty="0" smtClean="0"/>
              <a:t>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American cultural values</a:t>
            </a:r>
            <a:br>
              <a:rPr lang="en-US" i="1" dirty="0" smtClean="0"/>
            </a:br>
            <a:r>
              <a:rPr lang="zh-TW" altLang="en-US" dirty="0" smtClean="0"/>
              <a:t>美國文化價值觀</a:t>
            </a:r>
            <a:endParaRPr lang="en-US" i="1" dirty="0"/>
          </a:p>
        </p:txBody>
      </p:sp>
      <p:pic>
        <p:nvPicPr>
          <p:cNvPr id="4" name="Picture 3" descr="Frank-Sinatra-My-Way-The-Best-Of-Delant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62" y="3232872"/>
            <a:ext cx="2893291" cy="289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7-2Corinthian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Biblical values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聖經的價值觀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 Cor 5:14</a:t>
            </a:r>
            <a:r>
              <a:rPr lang="en-US" b="1" dirty="0" smtClean="0"/>
              <a:t>-15a -- For the love of Christ compels us, because we judge thus: that if One died for all, then all died; and he died for all...</a:t>
            </a:r>
          </a:p>
          <a:p>
            <a:r>
              <a:rPr lang="zh-TW" altLang="en-US" dirty="0" smtClean="0"/>
              <a:t>哥 林 多 後 書</a:t>
            </a:r>
            <a:r>
              <a:rPr lang="en-US" altLang="zh-TW" dirty="0" smtClean="0"/>
              <a:t> 5:14-15a—</a:t>
            </a:r>
            <a:r>
              <a:rPr lang="zh-TW" altLang="en-US" dirty="0" smtClean="0"/>
              <a:t> 原 來 基 督 的 愛 激 勵 我 們 ． 因 我 們 想 一 人 既 替 眾 人  、 眾 人 就 都 死 了 ． </a:t>
            </a:r>
            <a:r>
              <a:rPr lang="en-US" altLang="zh-TW" dirty="0" smtClean="0"/>
              <a:t> </a:t>
            </a:r>
            <a:r>
              <a:rPr lang="zh-TW" altLang="en-US" dirty="0" smtClean="0"/>
              <a:t>並 且 他 替 眾 人 死 </a:t>
            </a:r>
            <a:r>
              <a:rPr lang="en-US" altLang="zh-TW" dirty="0" smtClean="0"/>
              <a:t>...</a:t>
            </a:r>
            <a:endParaRPr lang="en-US" b="1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6-1Corinthian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Biblical values</a:t>
            </a:r>
            <a:br>
              <a:rPr lang="en-US" i="1" dirty="0" smtClean="0"/>
            </a:br>
            <a:r>
              <a:rPr lang="zh-TW" altLang="en-US" dirty="0" smtClean="0"/>
              <a:t> 聖經的價值觀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Cor 12:13 -- For by one Spirit we were all baptized into one body—whether Jews or Greeks, whether slaves or free—and have all been made to drink into one Spirit.</a:t>
            </a:r>
          </a:p>
          <a:p>
            <a:r>
              <a:rPr lang="zh-TW" altLang="en-US" dirty="0" smtClean="0"/>
              <a:t>哥 林 多 前 書 </a:t>
            </a:r>
            <a:r>
              <a:rPr lang="en-US" altLang="zh-TW" dirty="0" smtClean="0"/>
              <a:t>12:13—</a:t>
            </a:r>
            <a:r>
              <a:rPr lang="zh-TW" altLang="en-US" dirty="0" smtClean="0"/>
              <a:t>我 們 不 拘 是 猶 太 人 、 是 希 利 尼 人 、 是 為 奴 的 、 是 自 主 的 、 都 從 一 位 聖 靈 受 洗 、 成 了 一 個 身 體 ． 飲 於 一 位 聖 靈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Now Joshua sent men from Jericho to Ai, </a:t>
            </a:r>
          </a:p>
          <a:p>
            <a:pPr algn="ctr">
              <a:buNone/>
            </a:pPr>
            <a:r>
              <a:rPr lang="en-US" b="1" dirty="0" smtClean="0"/>
              <a:t>which </a:t>
            </a:r>
            <a:r>
              <a:rPr lang="en-US" b="1" i="1" dirty="0" smtClean="0"/>
              <a:t>is</a:t>
            </a:r>
            <a:r>
              <a:rPr lang="en-US" b="1" dirty="0" smtClean="0"/>
              <a:t> beside Beth </a:t>
            </a:r>
            <a:r>
              <a:rPr lang="en-US" b="1" dirty="0" err="1" smtClean="0"/>
              <a:t>Aven</a:t>
            </a:r>
            <a:r>
              <a:rPr lang="en-US" b="1" dirty="0" smtClean="0"/>
              <a:t>, on the east side </a:t>
            </a:r>
          </a:p>
          <a:p>
            <a:pPr algn="ctr">
              <a:buNone/>
            </a:pPr>
            <a:r>
              <a:rPr lang="en-US" b="1" dirty="0" smtClean="0"/>
              <a:t>of Bethel, and spoke to them, saying, </a:t>
            </a:r>
          </a:p>
          <a:p>
            <a:pPr algn="ctr">
              <a:buNone/>
            </a:pPr>
            <a:r>
              <a:rPr lang="en-US" b="1" dirty="0" smtClean="0"/>
              <a:t>“Go up and spy out the country.” </a:t>
            </a:r>
          </a:p>
          <a:p>
            <a:pPr algn="ctr">
              <a:buNone/>
            </a:pPr>
            <a:r>
              <a:rPr lang="en-US" b="1" dirty="0" smtClean="0"/>
              <a:t>So the men went up and spied out Ai.</a:t>
            </a:r>
          </a:p>
          <a:p>
            <a:pPr algn="ctr">
              <a:buNone/>
            </a:pPr>
            <a:r>
              <a:rPr lang="zh-TW" altLang="en-US" dirty="0" smtClean="0"/>
              <a:t>當 下 約 書 亞 從 耶 利 哥 打 發 人 往 伯 特 利 東 邊 靠 近 伯 亞 文 的 艾 城 去 、 吩 咐 他 們 說 、 你 們 上 去 窺 探 那 地 ． 他 們 就 上 去 窺 探 艾 城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6-1Corinthian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Biblical values</a:t>
            </a:r>
            <a:br>
              <a:rPr lang="en-US" i="1" dirty="0" smtClean="0"/>
            </a:br>
            <a:r>
              <a:rPr lang="zh-TW" altLang="en-US" dirty="0" smtClean="0"/>
              <a:t> 聖經的價值觀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Cor 12:12 -- For as the body is one and has many members, but all the members of that one body, being many, are one body, so also is Christ.</a:t>
            </a:r>
            <a:endParaRPr lang="en-US" b="1" dirty="0" smtClean="0">
              <a:hlinkClick r:id="rId3"/>
            </a:endParaRPr>
          </a:p>
          <a:p>
            <a:r>
              <a:rPr lang="zh-TW" altLang="en-US" dirty="0" smtClean="0"/>
              <a:t>哥 林 多 前 書 </a:t>
            </a:r>
            <a:r>
              <a:rPr lang="en-US" altLang="zh-TW" dirty="0" smtClean="0"/>
              <a:t>12:12—</a:t>
            </a:r>
            <a:r>
              <a:rPr lang="zh-TW" altLang="en-US" dirty="0" smtClean="0"/>
              <a:t>就 如 身 子 是 一 個 、 卻 有 許 多 肢 體 、 而 且 肢 體 雖 多 、 仍 是 一 個 身 子 ． 基 督 也 是 這 樣 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8-Galatian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Biblical values</a:t>
            </a:r>
            <a:br>
              <a:rPr lang="en-US" i="1" dirty="0" smtClean="0"/>
            </a:br>
            <a:r>
              <a:rPr lang="zh-TW" altLang="en-US" dirty="0" smtClean="0"/>
              <a:t> 聖經的價值觀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Gal 3:28 -- There is neither Jew nor Greek, there is neither slave nor free, there is neither male nor female; for you are all one in Christ Jesus.</a:t>
            </a:r>
          </a:p>
          <a:p>
            <a:r>
              <a:rPr lang="zh-TW" altLang="en-US" dirty="0" smtClean="0"/>
              <a:t>加 拉 太 書 </a:t>
            </a:r>
            <a:r>
              <a:rPr lang="en-US" altLang="zh-TW" dirty="0" smtClean="0"/>
              <a:t>3:28—</a:t>
            </a:r>
            <a:r>
              <a:rPr lang="zh-TW" altLang="en-US" dirty="0" smtClean="0"/>
              <a:t>並 不 分 猶 太 人 、 希 利 尼 人 、 自 主 的 、 為 奴 的 、 或 男 或 女 ． 因 為 你 們 在 基 督 耶 穌 、 裡 都 成 為 一 了 。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8-Hebrew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Biblical values</a:t>
            </a:r>
            <a:br>
              <a:rPr lang="en-US" i="1" dirty="0" smtClean="0"/>
            </a:br>
            <a:r>
              <a:rPr lang="zh-TW" altLang="en-US" dirty="0" smtClean="0"/>
              <a:t> 聖經的價值觀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Heb 2:11 -- For both He who sanctifies and those who are being sanctified are all of one, for which reason He is not ashamed to call them brethren.</a:t>
            </a:r>
          </a:p>
          <a:p>
            <a:r>
              <a:rPr lang="zh-TW" altLang="en-US" dirty="0" smtClean="0"/>
              <a:t>希 伯 來 書 </a:t>
            </a:r>
            <a:r>
              <a:rPr lang="en-US" altLang="zh-TW" dirty="0" smtClean="0"/>
              <a:t>2:11—</a:t>
            </a:r>
            <a:r>
              <a:rPr lang="zh-TW" altLang="en-US" dirty="0" smtClean="0"/>
              <a:t>因 那 使 人 成 聖 的 、 和 那 些 得 以 成 聖 的 、 都 是 出 於 一 ． 所 以 他 稱 他 們 為 弟 兄 、 也 不 以 為 恥 、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6-1Corinthian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Biblical values</a:t>
            </a:r>
            <a:br>
              <a:rPr lang="en-US" i="1" dirty="0" smtClean="0"/>
            </a:br>
            <a:r>
              <a:rPr lang="zh-TW" altLang="en-US" dirty="0" smtClean="0"/>
              <a:t> 聖經的價值觀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Cor 10:17 -- For we, though many, are one bread and one body; for we all partake of that one bread.</a:t>
            </a:r>
          </a:p>
          <a:p>
            <a:r>
              <a:rPr lang="zh-TW" altLang="en-US" dirty="0" smtClean="0"/>
              <a:t>哥 林 多 前 書</a:t>
            </a:r>
            <a:r>
              <a:rPr lang="en-US" altLang="zh-TW" dirty="0" smtClean="0"/>
              <a:t> 10:17—</a:t>
            </a:r>
            <a:r>
              <a:rPr lang="zh-TW" altLang="en-US" dirty="0" smtClean="0"/>
              <a:t> 我 們 雖 多 、 仍 是 一 個 餅 、 一 個 身 體 ． 因 為 我 們 都 是 分 受 這 一 個 餅 。 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7:12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“Therefore the children of Israel could not stand </a:t>
            </a:r>
          </a:p>
          <a:p>
            <a:pPr algn="ctr">
              <a:buNone/>
            </a:pPr>
            <a:r>
              <a:rPr lang="en-US" b="1" dirty="0" smtClean="0"/>
              <a:t>before their enemies, </a:t>
            </a:r>
            <a:r>
              <a:rPr lang="en-US" b="1" i="1" dirty="0" smtClean="0"/>
              <a:t>but</a:t>
            </a:r>
            <a:r>
              <a:rPr lang="en-US" b="1" dirty="0" smtClean="0"/>
              <a:t> turned </a:t>
            </a:r>
            <a:r>
              <a:rPr lang="en-US" b="1" i="1" dirty="0" smtClean="0"/>
              <a:t>their</a:t>
            </a:r>
            <a:r>
              <a:rPr lang="en-US" b="1" dirty="0" smtClean="0"/>
              <a:t> backs before </a:t>
            </a:r>
          </a:p>
          <a:p>
            <a:pPr algn="ctr">
              <a:buNone/>
            </a:pPr>
            <a:r>
              <a:rPr lang="en-US" b="1" dirty="0" smtClean="0"/>
              <a:t>their enemies, because they have become doomed </a:t>
            </a:r>
          </a:p>
          <a:p>
            <a:pPr algn="ctr">
              <a:buNone/>
            </a:pPr>
            <a:r>
              <a:rPr lang="en-US" b="1" dirty="0" smtClean="0"/>
              <a:t>to destruction. Neither will I be with you anymore, </a:t>
            </a:r>
          </a:p>
          <a:p>
            <a:pPr algn="ctr">
              <a:buNone/>
            </a:pPr>
            <a:r>
              <a:rPr lang="en-US" b="1" dirty="0" smtClean="0"/>
              <a:t>unless you destroy the accursed from among you.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 因 此 、 以 色 列 人 在 仇 敵 面 前 站 立 不 住 ． 他 們 在 仇 敵 面 前 轉 背 逃 跑 、 是 因 成 了 被 咒 詛 的 ． 你 們 若 不 把 當 滅 的 物 、 從 你 們 中 間 除 掉 、 我 就 不 再 與 你 們 同 在 了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7:13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Get </a:t>
            </a:r>
          </a:p>
          <a:p>
            <a:pPr algn="ctr">
              <a:buNone/>
            </a:pPr>
            <a:r>
              <a:rPr lang="en-US" b="1" dirty="0" smtClean="0"/>
              <a:t>up, sanctify the people, and say, ‘Sanctify yourselves </a:t>
            </a:r>
          </a:p>
          <a:p>
            <a:pPr algn="ctr">
              <a:buNone/>
            </a:pPr>
            <a:r>
              <a:rPr lang="en-US" b="1" dirty="0" smtClean="0"/>
              <a:t>for tomorrow, because thus says the LORD God of </a:t>
            </a:r>
          </a:p>
          <a:p>
            <a:pPr algn="ctr">
              <a:buNone/>
            </a:pPr>
            <a:r>
              <a:rPr lang="en-US" b="1" dirty="0" smtClean="0"/>
              <a:t>Israel: “</a:t>
            </a:r>
            <a:r>
              <a:rPr lang="en-US" b="1" i="1" dirty="0" smtClean="0"/>
              <a:t>There is</a:t>
            </a:r>
            <a:r>
              <a:rPr lang="en-US" b="1" dirty="0" smtClean="0"/>
              <a:t> an accursed thing in your midst, O </a:t>
            </a:r>
          </a:p>
          <a:p>
            <a:pPr algn="ctr">
              <a:buNone/>
            </a:pPr>
            <a:r>
              <a:rPr lang="en-US" b="1" dirty="0" smtClean="0"/>
              <a:t>Israel; you cannot stand before your enemies until you </a:t>
            </a:r>
          </a:p>
          <a:p>
            <a:pPr algn="ctr">
              <a:buNone/>
            </a:pPr>
            <a:r>
              <a:rPr lang="en-US" b="1" dirty="0" smtClean="0"/>
              <a:t>take away the accursed thing from among you.”</a:t>
            </a:r>
          </a:p>
          <a:p>
            <a:pPr algn="ctr">
              <a:buNone/>
            </a:pPr>
            <a:r>
              <a:rPr lang="zh-TW" altLang="en-US" dirty="0" smtClean="0"/>
              <a:t> </a:t>
            </a: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 </a:t>
            </a:r>
            <a:r>
              <a:rPr lang="zh-TW" altLang="en-US" dirty="0" smtClean="0"/>
              <a:t>你 起 來 、 叫 百 姓 自 潔 、 對 他 們 說 、 你 們 要 自 潔 預 備 明 天 ． 因 為 耶 和 華 以 色 列 的 　 神 這 樣 說 、 以 色 列 阿 、 你 們 中 間 有 當 滅 的 物 ． 你 們 若 不 除 掉 、 在 仇 敵 面 前 、 必 站 立 不 住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7:15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“Then it shall be </a:t>
            </a:r>
            <a:r>
              <a:rPr lang="en-US" b="1" i="1" dirty="0" smtClean="0"/>
              <a:t>that</a:t>
            </a:r>
            <a:r>
              <a:rPr lang="en-US" b="1" dirty="0" smtClean="0"/>
              <a:t> he who is taken with </a:t>
            </a:r>
          </a:p>
          <a:p>
            <a:pPr algn="ctr">
              <a:buNone/>
            </a:pPr>
            <a:r>
              <a:rPr lang="en-US" b="1" dirty="0" smtClean="0"/>
              <a:t>the accursed thing shall be burned with fire, </a:t>
            </a:r>
          </a:p>
          <a:p>
            <a:pPr algn="ctr">
              <a:buNone/>
            </a:pPr>
            <a:r>
              <a:rPr lang="en-US" b="1" dirty="0" smtClean="0"/>
              <a:t>he and all that he has, because he has </a:t>
            </a:r>
          </a:p>
          <a:p>
            <a:pPr algn="ctr">
              <a:buNone/>
            </a:pPr>
            <a:r>
              <a:rPr lang="en-US" b="1" dirty="0" smtClean="0"/>
              <a:t>transgressed the covenant of the LORD, </a:t>
            </a:r>
          </a:p>
          <a:p>
            <a:pPr algn="ctr">
              <a:buNone/>
            </a:pPr>
            <a:r>
              <a:rPr lang="en-US" b="1" dirty="0" smtClean="0"/>
              <a:t>and because he has done a </a:t>
            </a:r>
          </a:p>
          <a:p>
            <a:pPr algn="ctr">
              <a:buNone/>
            </a:pPr>
            <a:r>
              <a:rPr lang="en-US" b="1" dirty="0" smtClean="0"/>
              <a:t>disgraceful thing in Israel.”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被 取 的 人 有 當 滅 的 物 在 他 那 裡 、 他 和 他 所 有 的 、 必 被 火 焚 燒 ． 因 他 違 背 了 耶 和 華 的 約 、 又 因 他 在 以 色 列 中 、 行 了 愚 妄 的 事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7:16-18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7:16-18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Calibri"/>
                <a:cs typeface="Calibri"/>
              </a:rPr>
              <a:t>Tribes</a:t>
            </a:r>
          </a:p>
          <a:p>
            <a:pPr algn="ctr">
              <a:buNone/>
            </a:pPr>
            <a:r>
              <a:rPr lang="zh-TW" altLang="en-US" dirty="0" smtClean="0"/>
              <a:t>支 派</a:t>
            </a:r>
            <a:endParaRPr lang="en-US" dirty="0" smtClean="0">
              <a:latin typeface="Calibri"/>
              <a:cs typeface="Calibri"/>
            </a:endParaRPr>
          </a:p>
          <a:p>
            <a:pPr algn="ctr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</a:rPr>
              <a:t></a:t>
            </a:r>
            <a:endParaRPr lang="en-US" dirty="0" smtClean="0">
              <a:latin typeface="Calibri"/>
              <a:ea typeface="ＭＳ ゴシック"/>
              <a:cs typeface="Calibri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ea typeface="ＭＳ ゴシック"/>
                <a:cs typeface="Calibri"/>
              </a:rPr>
              <a:t>Families</a:t>
            </a:r>
          </a:p>
          <a:p>
            <a:pPr algn="ctr">
              <a:buNone/>
            </a:pPr>
            <a:r>
              <a:rPr lang="zh-TW" altLang="en-US" dirty="0" smtClean="0"/>
              <a:t>宗 族</a:t>
            </a:r>
            <a:endParaRPr lang="en-US" dirty="0" smtClean="0">
              <a:latin typeface="Calibri"/>
              <a:ea typeface="ＭＳ ゴシック"/>
              <a:cs typeface="Calibri"/>
            </a:endParaRPr>
          </a:p>
          <a:p>
            <a:pPr algn="ctr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</a:rPr>
              <a:t></a:t>
            </a:r>
            <a:endParaRPr lang="en-US" dirty="0" smtClean="0">
              <a:latin typeface="Calibri"/>
              <a:cs typeface="Calibri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cs typeface="Calibri"/>
              </a:rPr>
              <a:t>Households</a:t>
            </a:r>
          </a:p>
          <a:p>
            <a:pPr algn="ctr">
              <a:buNone/>
            </a:pPr>
            <a:r>
              <a:rPr lang="zh-TW" altLang="en-US" dirty="0" smtClean="0"/>
              <a:t>家 室</a:t>
            </a:r>
            <a:endParaRPr lang="en-US" dirty="0" smtClean="0">
              <a:latin typeface="Calibri"/>
              <a:cs typeface="Calibri"/>
            </a:endParaRPr>
          </a:p>
          <a:p>
            <a:pPr algn="ctr">
              <a:buNone/>
            </a:pPr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endParaRPr lang="en-US" dirty="0" smtClean="0">
              <a:latin typeface="Calibri"/>
              <a:cs typeface="Calibri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cs typeface="Calibri"/>
              </a:rPr>
              <a:t>Men</a:t>
            </a:r>
          </a:p>
          <a:p>
            <a:pPr algn="ctr">
              <a:buNone/>
            </a:pPr>
            <a:r>
              <a:rPr lang="zh-TW" altLang="en-US" dirty="0" smtClean="0"/>
              <a:t>人 丁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7:19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Now Joshua said to </a:t>
            </a:r>
            <a:r>
              <a:rPr lang="en-US" b="1" dirty="0" err="1" smtClean="0"/>
              <a:t>Achan</a:t>
            </a:r>
            <a:r>
              <a:rPr lang="en-US" b="1" dirty="0" smtClean="0"/>
              <a:t>, “My son, </a:t>
            </a:r>
          </a:p>
          <a:p>
            <a:pPr algn="ctr">
              <a:buNone/>
            </a:pPr>
            <a:r>
              <a:rPr lang="en-US" b="1" dirty="0" smtClean="0"/>
              <a:t>I beg you, give glory to the LORD </a:t>
            </a:r>
          </a:p>
          <a:p>
            <a:pPr algn="ctr">
              <a:buNone/>
            </a:pPr>
            <a:r>
              <a:rPr lang="en-US" b="1" dirty="0" smtClean="0"/>
              <a:t>God of Israel, and make confession </a:t>
            </a:r>
          </a:p>
          <a:p>
            <a:pPr algn="ctr">
              <a:buNone/>
            </a:pPr>
            <a:r>
              <a:rPr lang="en-US" b="1" dirty="0" smtClean="0"/>
              <a:t>to Him, and tell me now what you </a:t>
            </a:r>
          </a:p>
          <a:p>
            <a:pPr algn="ctr">
              <a:buNone/>
            </a:pPr>
            <a:r>
              <a:rPr lang="en-US" b="1" dirty="0" smtClean="0"/>
              <a:t>have done; do not hide </a:t>
            </a:r>
            <a:r>
              <a:rPr lang="en-US" b="1" i="1" dirty="0" smtClean="0"/>
              <a:t>it</a:t>
            </a:r>
            <a:r>
              <a:rPr lang="en-US" b="1" dirty="0" smtClean="0"/>
              <a:t> from me.”</a:t>
            </a:r>
          </a:p>
          <a:p>
            <a:pPr algn="ctr">
              <a:buNone/>
            </a:pPr>
            <a:r>
              <a:rPr lang="zh-TW" altLang="en-US" dirty="0" smtClean="0"/>
              <a:t> 約 書 亞 對 亞 干 說 、 我 兒 、 我 勸 你 將 榮 耀 歸 給 耶 和 華 以 色 列 的 　 神 、 在 他 面 前 認 罪 將 你 所 作 的 事 告 訴 我 ． 不 要 向 我 隱 瞞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7:20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</a:t>
            </a:r>
            <a:r>
              <a:rPr lang="en-US" b="1" dirty="0" err="1" smtClean="0"/>
              <a:t>Achan</a:t>
            </a:r>
            <a:r>
              <a:rPr lang="en-US" b="1" dirty="0" smtClean="0"/>
              <a:t> answered Joshua and said, “Indeed </a:t>
            </a:r>
          </a:p>
          <a:p>
            <a:pPr algn="ctr">
              <a:buNone/>
            </a:pPr>
            <a:r>
              <a:rPr lang="en-US" b="1" dirty="0" smtClean="0"/>
              <a:t>I have sinned against the LORD God of Israel, </a:t>
            </a:r>
          </a:p>
          <a:p>
            <a:pPr algn="ctr">
              <a:buNone/>
            </a:pPr>
            <a:r>
              <a:rPr lang="en-US" b="1" dirty="0" smtClean="0"/>
              <a:t>and this is what I have done: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亞 干 回 答 約 書 亞 說 、 我 實 在 得 罪 了 耶 和 華 以 色 列 的 　 神 ． 我 所 作 的 事 、 如 此 如 此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000" b="1" dirty="0" smtClean="0"/>
              <a:t>Now Joshua sent men from Jericho to Ai, </a:t>
            </a:r>
          </a:p>
          <a:p>
            <a:pPr algn="ctr">
              <a:buNone/>
            </a:pPr>
            <a:r>
              <a:rPr lang="en-US" sz="3000" b="1" dirty="0" smtClean="0"/>
              <a:t>which </a:t>
            </a:r>
            <a:r>
              <a:rPr lang="en-US" sz="3000" b="1" i="1" dirty="0" smtClean="0"/>
              <a:t>is</a:t>
            </a:r>
            <a:r>
              <a:rPr lang="en-US" sz="3000" b="1" dirty="0" smtClean="0"/>
              <a:t> beside Beth </a:t>
            </a:r>
            <a:r>
              <a:rPr lang="en-US" sz="3000" b="1" dirty="0" err="1" smtClean="0"/>
              <a:t>Aven</a:t>
            </a:r>
            <a:r>
              <a:rPr lang="en-US" sz="3000" b="1" dirty="0" smtClean="0"/>
              <a:t>, on the east side </a:t>
            </a:r>
          </a:p>
          <a:p>
            <a:pPr algn="ctr">
              <a:buNone/>
            </a:pPr>
            <a:r>
              <a:rPr lang="en-US" sz="3000" b="1" dirty="0" smtClean="0"/>
              <a:t>of Bethel, and spoke to them, saying, </a:t>
            </a:r>
          </a:p>
          <a:p>
            <a:pPr algn="ctr">
              <a:buNone/>
            </a:pPr>
            <a:r>
              <a:rPr lang="en-US" sz="3000" b="1" dirty="0" smtClean="0"/>
              <a:t>“Go up and spy out the country.” </a:t>
            </a:r>
          </a:p>
          <a:p>
            <a:pPr algn="ctr">
              <a:buNone/>
            </a:pPr>
            <a:r>
              <a:rPr lang="en-US" sz="3000" b="1" dirty="0" smtClean="0"/>
              <a:t>So the men went up and spied out Ai.</a:t>
            </a:r>
          </a:p>
          <a:p>
            <a:pPr algn="ctr">
              <a:buNone/>
            </a:pPr>
            <a:endParaRPr lang="en-US" sz="3000" b="1" dirty="0" smtClean="0"/>
          </a:p>
          <a:p>
            <a:pPr algn="ctr">
              <a:buNone/>
            </a:pPr>
            <a:r>
              <a:rPr lang="zh-TW" altLang="en-US" sz="3000" dirty="0" smtClean="0"/>
              <a:t>當 下 約 書 亞 從 耶 利 哥 打 發 人 往 伯 特 利 東 邊 靠 近 伯 亞 文 的 艾 城 去 、 吩 咐 他 們 說 、 你 們 上 去 窺 探 那 地 ． 他 們 就 上 去 窺 探 艾 城 。</a:t>
            </a:r>
            <a:endParaRPr lang="en-US" altLang="zh-TW" sz="3000" dirty="0" smtClean="0"/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sz="4600" i="1" dirty="0" smtClean="0">
                <a:solidFill>
                  <a:schemeClr val="accent2">
                    <a:lumMod val="75000"/>
                  </a:schemeClr>
                </a:solidFill>
              </a:rPr>
              <a:t>Ai in Hebrew = “heap of ruins”</a:t>
            </a:r>
          </a:p>
          <a:p>
            <a:pPr algn="ctr">
              <a:buNone/>
            </a:pPr>
            <a:r>
              <a:rPr lang="zh-TW" altLang="en-US" sz="4600" i="1" dirty="0" smtClean="0">
                <a:solidFill>
                  <a:schemeClr val="accent2">
                    <a:lumMod val="75000"/>
                  </a:schemeClr>
                </a:solidFill>
              </a:rPr>
              <a:t>艾在希伯來文</a:t>
            </a:r>
            <a:r>
              <a:rPr lang="en-US" altLang="zh-TW" sz="4600" i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zh-TW" altLang="en-US" sz="4600" i="1" dirty="0" smtClean="0">
                <a:solidFill>
                  <a:schemeClr val="accent2">
                    <a:lumMod val="75000"/>
                  </a:schemeClr>
                </a:solidFill>
              </a:rPr>
              <a:t> 廢墟堆</a:t>
            </a:r>
            <a:endParaRPr lang="en-US" sz="4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7:21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9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/>
              <a:t>When I saw </a:t>
            </a:r>
          </a:p>
          <a:p>
            <a:pPr algn="ctr">
              <a:buNone/>
            </a:pPr>
            <a:r>
              <a:rPr lang="en-US" b="1" dirty="0" smtClean="0"/>
              <a:t>among the spoils a beautiful Babylonian </a:t>
            </a:r>
          </a:p>
          <a:p>
            <a:pPr algn="ctr">
              <a:buNone/>
            </a:pPr>
            <a:r>
              <a:rPr lang="en-US" b="1" dirty="0" smtClean="0"/>
              <a:t>garment, two hundred shekels of silver, and </a:t>
            </a:r>
          </a:p>
          <a:p>
            <a:pPr algn="ctr">
              <a:buNone/>
            </a:pPr>
            <a:r>
              <a:rPr lang="en-US" b="1" dirty="0" smtClean="0"/>
              <a:t>a wedge of gold weighing fifty shekels, I </a:t>
            </a:r>
          </a:p>
          <a:p>
            <a:pPr algn="ctr">
              <a:buNone/>
            </a:pPr>
            <a:r>
              <a:rPr lang="en-US" b="1" dirty="0" smtClean="0"/>
              <a:t>coveted them and took them. And there they </a:t>
            </a:r>
          </a:p>
          <a:p>
            <a:pPr algn="ctr">
              <a:buNone/>
            </a:pPr>
            <a:r>
              <a:rPr lang="en-US" b="1" dirty="0" smtClean="0"/>
              <a:t>are, hidden in the earth in the midst of </a:t>
            </a:r>
          </a:p>
          <a:p>
            <a:pPr algn="ctr">
              <a:buNone/>
            </a:pPr>
            <a:r>
              <a:rPr lang="en-US" b="1" dirty="0" smtClean="0"/>
              <a:t>my tent, with the silver under it.”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altLang="zh-TW" dirty="0" smtClean="0"/>
              <a:t> </a:t>
            </a:r>
            <a:r>
              <a:rPr lang="zh-TW" altLang="en-US" dirty="0" smtClean="0"/>
              <a:t>我 在 所 奪 的 財 物 中 、 看 見 一 件 美 好 的 示 拿 衣 服 、 二 百 舍 客 勒 銀 子 、 一 條 金 子 、 重 五 十 舍 客 勒 、 我 就 貪 愛 這 些 物 件 、 便 拿 去 了 ． 現 今 藏 在 我 帳 棚 內 的 地 裡 、 銀 子 在 衣 服 底 下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61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Achan</a:t>
            </a:r>
            <a:r>
              <a:rPr lang="en-US" dirty="0" smtClean="0"/>
              <a:t> answered Joshua and said, “Indeed </a:t>
            </a:r>
          </a:p>
          <a:p>
            <a:pPr algn="ctr">
              <a:buNone/>
            </a:pPr>
            <a:r>
              <a:rPr lang="en-US" dirty="0" smtClean="0"/>
              <a:t>I have sinned against the LORD God of Israel, </a:t>
            </a:r>
          </a:p>
          <a:p>
            <a:pPr algn="ctr">
              <a:buNone/>
            </a:pPr>
            <a:r>
              <a:rPr lang="en-US" dirty="0" smtClean="0"/>
              <a:t>and this is what I have done: When I </a:t>
            </a:r>
            <a:r>
              <a:rPr lang="en-US" u="sng" dirty="0" smtClean="0"/>
              <a:t>saw </a:t>
            </a:r>
          </a:p>
          <a:p>
            <a:pPr algn="ctr">
              <a:buNone/>
            </a:pPr>
            <a:r>
              <a:rPr lang="en-US" dirty="0" smtClean="0"/>
              <a:t>among the spoils a beautiful Babylonian </a:t>
            </a:r>
          </a:p>
          <a:p>
            <a:pPr algn="ctr">
              <a:buNone/>
            </a:pPr>
            <a:r>
              <a:rPr lang="en-US" dirty="0" smtClean="0"/>
              <a:t>garment, two hundred shekels of silver, and </a:t>
            </a:r>
          </a:p>
          <a:p>
            <a:pPr algn="ctr">
              <a:buNone/>
            </a:pPr>
            <a:r>
              <a:rPr lang="en-US" dirty="0" smtClean="0"/>
              <a:t>a wedge of gold weighing fifty shekels, I </a:t>
            </a:r>
          </a:p>
          <a:p>
            <a:pPr algn="ctr">
              <a:buNone/>
            </a:pPr>
            <a:r>
              <a:rPr lang="en-US" u="sng" dirty="0" smtClean="0"/>
              <a:t>coveted </a:t>
            </a:r>
            <a:r>
              <a:rPr lang="en-US" dirty="0" smtClean="0"/>
              <a:t>them and </a:t>
            </a:r>
            <a:r>
              <a:rPr lang="en-US" u="sng" dirty="0" smtClean="0"/>
              <a:t>took </a:t>
            </a:r>
            <a:r>
              <a:rPr lang="en-US" dirty="0" smtClean="0"/>
              <a:t>them. And there they </a:t>
            </a:r>
          </a:p>
          <a:p>
            <a:pPr algn="ctr">
              <a:buNone/>
            </a:pPr>
            <a:r>
              <a:rPr lang="en-US" dirty="0" smtClean="0"/>
              <a:t>are, </a:t>
            </a:r>
            <a:r>
              <a:rPr lang="en-US" u="sng" dirty="0" smtClean="0"/>
              <a:t>hidden </a:t>
            </a:r>
            <a:r>
              <a:rPr lang="en-US" dirty="0" smtClean="0"/>
              <a:t>in the earth in the midst of </a:t>
            </a:r>
          </a:p>
          <a:p>
            <a:pPr algn="ctr">
              <a:buNone/>
            </a:pPr>
            <a:r>
              <a:rPr lang="en-US" dirty="0" smtClean="0"/>
              <a:t>my tent, with the silver under it.”</a:t>
            </a:r>
          </a:p>
          <a:p>
            <a:pPr algn="ctr">
              <a:lnSpc>
                <a:spcPct val="120000"/>
              </a:lnSpc>
              <a:buNone/>
            </a:pPr>
            <a:r>
              <a:rPr lang="zh-TW" altLang="en-US" dirty="0" smtClean="0"/>
              <a:t>亞 干 回 答 約 書 亞 說 、 我 實 在 得 罪 了 耶 和 華 以 色 列 的 　 神 ． 我 所 作 的 事 、 如 此 如 此 。 </a:t>
            </a:r>
            <a:r>
              <a:rPr lang="en-US" altLang="zh-TW" dirty="0" smtClean="0"/>
              <a:t> </a:t>
            </a:r>
            <a:r>
              <a:rPr lang="zh-TW" altLang="en-US" dirty="0" smtClean="0"/>
              <a:t>我 在 所 奪 的 財 物 中 、 </a:t>
            </a:r>
            <a:r>
              <a:rPr lang="zh-TW" altLang="en-US" b="1" u="sng" dirty="0" smtClean="0"/>
              <a:t>看 見</a:t>
            </a:r>
            <a:r>
              <a:rPr lang="zh-TW" altLang="en-US" b="1" dirty="0" smtClean="0"/>
              <a:t> </a:t>
            </a:r>
            <a:r>
              <a:rPr lang="zh-TW" altLang="en-US" dirty="0" smtClean="0"/>
              <a:t>一 件 美 好 的 示 拿 衣 服 、 二 百 舍 客 勒 銀 子 、 一 條 金 子 、 重 五 十 舍 客 勒 、 我 就 </a:t>
            </a:r>
            <a:r>
              <a:rPr lang="zh-TW" altLang="en-US" b="1" u="sng" dirty="0" smtClean="0"/>
              <a:t>貪 愛 </a:t>
            </a:r>
            <a:r>
              <a:rPr lang="zh-TW" altLang="en-US" dirty="0" smtClean="0"/>
              <a:t>這 些 物 件 、 便 </a:t>
            </a:r>
            <a:r>
              <a:rPr lang="zh-TW" altLang="en-US" b="1" u="sng" dirty="0" smtClean="0"/>
              <a:t>拿 去</a:t>
            </a:r>
            <a:r>
              <a:rPr lang="zh-TW" altLang="en-US" b="1" dirty="0" smtClean="0"/>
              <a:t> </a:t>
            </a:r>
            <a:r>
              <a:rPr lang="zh-TW" altLang="en-US" dirty="0" smtClean="0"/>
              <a:t>了 ． 現 今 </a:t>
            </a:r>
            <a:r>
              <a:rPr lang="zh-TW" altLang="en-US" b="1" u="sng" dirty="0" smtClean="0"/>
              <a:t>藏 在</a:t>
            </a:r>
            <a:r>
              <a:rPr lang="zh-TW" altLang="en-US" dirty="0" smtClean="0"/>
              <a:t> 我 帳 棚 內 的 地 裡 、 銀 子 在 衣 服 底 下 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Progression of sin</a:t>
            </a:r>
            <a:br>
              <a:rPr lang="en-US" i="1" dirty="0" smtClean="0"/>
            </a:br>
            <a:r>
              <a:rPr lang="zh-TW" altLang="en-US" i="1" dirty="0" smtClean="0"/>
              <a:t>罪的進階發展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-Matthew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Mathew 14:30-31</a:t>
            </a:r>
            <a:br>
              <a:rPr lang="en-US" dirty="0" smtClean="0"/>
            </a:br>
            <a:r>
              <a:rPr lang="zh-TW" altLang="en-US" dirty="0" smtClean="0"/>
              <a:t>馬 太 福 音 </a:t>
            </a:r>
            <a:r>
              <a:rPr lang="en-US" altLang="zh-TW" dirty="0" smtClean="0"/>
              <a:t>14:30-31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But when [Peter] </a:t>
            </a:r>
            <a:r>
              <a:rPr lang="en-US" b="1" u="sng" dirty="0" smtClean="0"/>
              <a:t>saw </a:t>
            </a:r>
            <a:r>
              <a:rPr lang="en-US" b="1" dirty="0" smtClean="0"/>
              <a:t>that the wind was </a:t>
            </a:r>
          </a:p>
          <a:p>
            <a:pPr algn="ctr">
              <a:buNone/>
            </a:pPr>
            <a:r>
              <a:rPr lang="en-US" b="1" dirty="0" smtClean="0"/>
              <a:t>boisterous, he was </a:t>
            </a:r>
            <a:r>
              <a:rPr lang="en-US" b="1" u="sng" dirty="0" smtClean="0"/>
              <a:t>afraid</a:t>
            </a:r>
            <a:r>
              <a:rPr lang="en-US" b="1" dirty="0" smtClean="0"/>
              <a:t>; and beginning </a:t>
            </a:r>
          </a:p>
          <a:p>
            <a:pPr algn="ctr">
              <a:buNone/>
            </a:pPr>
            <a:r>
              <a:rPr lang="en-US" b="1" dirty="0" smtClean="0"/>
              <a:t>to </a:t>
            </a:r>
            <a:r>
              <a:rPr lang="en-US" b="1" u="sng" dirty="0" smtClean="0"/>
              <a:t>sink </a:t>
            </a:r>
            <a:r>
              <a:rPr lang="en-US" b="1" dirty="0" smtClean="0"/>
              <a:t>he cried out, saying, "Lord, save me!"  </a:t>
            </a:r>
          </a:p>
          <a:p>
            <a:pPr algn="ctr">
              <a:buNone/>
            </a:pPr>
            <a:r>
              <a:rPr lang="en-US" b="1" dirty="0" smtClean="0"/>
              <a:t>And immediately Jesus stretched out His </a:t>
            </a:r>
          </a:p>
          <a:p>
            <a:pPr algn="ctr">
              <a:buNone/>
            </a:pPr>
            <a:r>
              <a:rPr lang="en-US" b="1" dirty="0" smtClean="0"/>
              <a:t>hand and caught him, and said to him, </a:t>
            </a:r>
          </a:p>
          <a:p>
            <a:pPr algn="ctr">
              <a:buNone/>
            </a:pPr>
            <a:r>
              <a:rPr lang="en-US" b="1" dirty="0" smtClean="0"/>
              <a:t>"O you of </a:t>
            </a:r>
            <a:r>
              <a:rPr lang="en-US" b="1" u="sng" dirty="0" smtClean="0"/>
              <a:t>little faith</a:t>
            </a:r>
            <a:r>
              <a:rPr lang="en-US" b="1" dirty="0" smtClean="0"/>
              <a:t>, why did you doubt?" </a:t>
            </a:r>
          </a:p>
          <a:p>
            <a:pPr algn="ctr">
              <a:lnSpc>
                <a:spcPct val="110000"/>
              </a:lnSpc>
              <a:buNone/>
            </a:pPr>
            <a:r>
              <a:rPr lang="zh-TW" altLang="en-US" dirty="0" smtClean="0"/>
              <a:t>只 因 見 風 甚 大 、 就 </a:t>
            </a:r>
            <a:r>
              <a:rPr lang="zh-TW" altLang="en-US" b="1" u="sng" dirty="0" smtClean="0"/>
              <a:t>害 怕</a:t>
            </a:r>
            <a:r>
              <a:rPr lang="zh-TW" altLang="en-US" dirty="0" smtClean="0"/>
              <a:t> ． 將 要 </a:t>
            </a:r>
            <a:r>
              <a:rPr lang="zh-TW" altLang="en-US" b="1" u="sng" dirty="0" smtClean="0"/>
              <a:t>沉 </a:t>
            </a:r>
            <a:r>
              <a:rPr lang="zh-TW" altLang="en-US" dirty="0" smtClean="0"/>
              <a:t>下 去 、 便 喊 著 說 、 主 阿 、 救 我 。耶 穌 趕 緊 伸 手 拉 住 他 、 說 、 你 這 </a:t>
            </a:r>
            <a:r>
              <a:rPr lang="zh-TW" altLang="en-US" b="1" u="sng" dirty="0" smtClean="0"/>
              <a:t>小 信 </a:t>
            </a:r>
            <a:r>
              <a:rPr lang="zh-TW" altLang="en-US" dirty="0" smtClean="0"/>
              <a:t>的 人 哪 、 為 甚 麼 疑 惑 呢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7:22-23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So Joshua sent messengers, and they ran to </a:t>
            </a:r>
          </a:p>
          <a:p>
            <a:pPr algn="ctr">
              <a:buNone/>
            </a:pPr>
            <a:r>
              <a:rPr lang="en-US" b="1" dirty="0" smtClean="0"/>
              <a:t>the tent; and there it was, hidden in his tent, </a:t>
            </a:r>
          </a:p>
          <a:p>
            <a:pPr algn="ctr">
              <a:buNone/>
            </a:pPr>
            <a:r>
              <a:rPr lang="en-US" b="1" dirty="0" smtClean="0"/>
              <a:t>with the silver under it. And they took them </a:t>
            </a:r>
          </a:p>
          <a:p>
            <a:pPr algn="ctr">
              <a:buNone/>
            </a:pPr>
            <a:r>
              <a:rPr lang="en-US" b="1" dirty="0" smtClean="0"/>
              <a:t>from the midst of the tent, brought them to </a:t>
            </a:r>
          </a:p>
          <a:p>
            <a:pPr algn="ctr">
              <a:buNone/>
            </a:pPr>
            <a:r>
              <a:rPr lang="en-US" b="1" dirty="0" smtClean="0"/>
              <a:t>Joshua and to all the children of Israel, and </a:t>
            </a:r>
          </a:p>
          <a:p>
            <a:pPr algn="ctr">
              <a:buNone/>
            </a:pPr>
            <a:r>
              <a:rPr lang="en-US" b="1" dirty="0" smtClean="0"/>
              <a:t>laid them out before the LORD. </a:t>
            </a:r>
          </a:p>
          <a:p>
            <a:pPr algn="ctr">
              <a:lnSpc>
                <a:spcPct val="110000"/>
              </a:lnSpc>
              <a:buNone/>
            </a:pPr>
            <a:r>
              <a:rPr lang="zh-TW" altLang="en-US" dirty="0" smtClean="0"/>
              <a:t> 約 書 亞 就 打 發 人 跑 到 亞 干 的 帳 棚 裡 ． 那 件 衣 服 果 然 藏 在 他 帳 棚 內 、 銀 子 在 底 下 。 </a:t>
            </a:r>
            <a:r>
              <a:rPr lang="en-US" altLang="zh-TW" dirty="0" smtClean="0"/>
              <a:t> </a:t>
            </a:r>
            <a:r>
              <a:rPr lang="zh-TW" altLang="en-US" dirty="0" smtClean="0"/>
              <a:t>他 們 就 從 帳 棚 裡 取 出 來 、 拿 到 約 書 亞 和 以 色 列 眾 人 那 裡 、 放 在 耶 和 華 面 前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7:24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Then Joshua, and all Israel with him, took </a:t>
            </a:r>
            <a:r>
              <a:rPr lang="en-US" sz="2800" b="1" dirty="0" err="1" smtClean="0"/>
              <a:t>Achan</a:t>
            </a:r>
            <a:r>
              <a:rPr lang="en-US" sz="2800" b="1" dirty="0" smtClean="0"/>
              <a:t> </a:t>
            </a:r>
          </a:p>
          <a:p>
            <a:pPr algn="ctr">
              <a:buNone/>
            </a:pPr>
            <a:r>
              <a:rPr lang="en-US" sz="2800" b="1" dirty="0" smtClean="0"/>
              <a:t>the son of </a:t>
            </a:r>
            <a:r>
              <a:rPr lang="en-US" sz="2800" b="1" dirty="0" err="1" smtClean="0"/>
              <a:t>Zerah</a:t>
            </a:r>
            <a:r>
              <a:rPr lang="en-US" sz="2800" b="1" dirty="0" smtClean="0"/>
              <a:t>, the silver, the garment, the </a:t>
            </a:r>
          </a:p>
          <a:p>
            <a:pPr algn="ctr">
              <a:buNone/>
            </a:pPr>
            <a:r>
              <a:rPr lang="en-US" sz="2800" b="1" dirty="0" smtClean="0"/>
              <a:t>wedge of gold, his sons, his daughters, his oxen,</a:t>
            </a:r>
          </a:p>
          <a:p>
            <a:pPr algn="ctr">
              <a:buNone/>
            </a:pPr>
            <a:r>
              <a:rPr lang="en-US" sz="2800" b="1" dirty="0" smtClean="0"/>
              <a:t>his donkeys, his sheep, his tent, and all that he had, </a:t>
            </a:r>
          </a:p>
          <a:p>
            <a:pPr algn="ctr">
              <a:buNone/>
            </a:pPr>
            <a:r>
              <a:rPr lang="en-US" sz="2800" b="1" dirty="0" smtClean="0"/>
              <a:t>and they brought them to the Valley of </a:t>
            </a:r>
            <a:r>
              <a:rPr lang="en-US" sz="2800" b="1" dirty="0" err="1" smtClean="0"/>
              <a:t>Achor</a:t>
            </a:r>
            <a:r>
              <a:rPr lang="en-US" sz="2800" b="1" dirty="0" smtClean="0"/>
              <a:t>. 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zh-TW" altLang="en-US" sz="2800" dirty="0" smtClean="0"/>
              <a:t> 約 書 亞 和 以 色 列 眾 人 、 把 謝 拉 的 曾 孫 亞 干 、 和 那 銀 子 、 那 件 衣 服 、 那 條 金 子 、 並 亞 干 的 兒 女 、 牛 、 驢 、 羊 、 帳 棚 、 以 及 他 所 有 的 、 都 帶 到 亞 割 谷 去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7:25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And Joshua said, “Why have you troubled us? The </a:t>
            </a:r>
          </a:p>
          <a:p>
            <a:pPr algn="ctr">
              <a:buNone/>
            </a:pPr>
            <a:r>
              <a:rPr lang="en-US" sz="2800" b="1" dirty="0" smtClean="0"/>
              <a:t>LORD will trouble you this day.” So all Israel stoned </a:t>
            </a:r>
          </a:p>
          <a:p>
            <a:pPr algn="ctr">
              <a:buNone/>
            </a:pPr>
            <a:r>
              <a:rPr lang="en-US" sz="2800" b="1" dirty="0" smtClean="0"/>
              <a:t>him with stones; and they burned them with fire </a:t>
            </a:r>
          </a:p>
          <a:p>
            <a:pPr algn="ctr">
              <a:buNone/>
            </a:pPr>
            <a:r>
              <a:rPr lang="en-US" sz="2800" b="1" dirty="0" smtClean="0"/>
              <a:t>after they had stoned them with stones.</a:t>
            </a:r>
          </a:p>
          <a:p>
            <a:pPr algn="ctr">
              <a:buNone/>
            </a:pPr>
            <a:endParaRPr lang="en-US" altLang="zh-TW" sz="2800" dirty="0" smtClean="0"/>
          </a:p>
          <a:p>
            <a:pPr algn="ctr">
              <a:buNone/>
            </a:pPr>
            <a:r>
              <a:rPr lang="zh-TW" altLang="en-US" sz="2800" dirty="0" smtClean="0"/>
              <a:t>約 書 亞 說 、 你 為 甚 麼 連 累 我 們 呢 ． 今 日 耶 和 華 必 叫 你 受 連 累 。 於 是 以 色 列 眾 人 用 石 頭 打 死 他 、 將 石 頭 扔 在 其 上 ． 又 用 火 焚 燒 他 所 有 的 。 </a:t>
            </a:r>
            <a:r>
              <a:rPr lang="en-US" altLang="zh-TW" sz="2800" dirty="0" smtClean="0"/>
              <a:t>〔 </a:t>
            </a:r>
            <a:r>
              <a:rPr lang="zh-TW" altLang="en-US" sz="2800" dirty="0" smtClean="0"/>
              <a:t>他 所 有 的 原 文 作 他 們 </a:t>
            </a:r>
            <a:r>
              <a:rPr lang="en-US" altLang="zh-TW" sz="2800" dirty="0" smtClean="0"/>
              <a:t>〕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Achan</a:t>
            </a:r>
            <a:r>
              <a:rPr lang="en-US" i="1" dirty="0" smtClean="0"/>
              <a:t> vs. Ananias &amp; </a:t>
            </a:r>
            <a:r>
              <a:rPr lang="en-US" i="1" dirty="0" err="1" smtClean="0"/>
              <a:t>Sapphira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zh-TW" altLang="en-US" dirty="0" smtClean="0"/>
              <a:t> 亞干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亞 拿 尼 亞</a:t>
            </a:r>
            <a:r>
              <a:rPr lang="en-US" altLang="zh-TW" dirty="0" smtClean="0"/>
              <a:t> </a:t>
            </a:r>
            <a:r>
              <a:rPr lang="zh-TW" altLang="en-US" dirty="0" smtClean="0"/>
              <a:t>和 撒 非 喇 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Achan</a:t>
                      </a:r>
                      <a:r>
                        <a:rPr lang="en-US" dirty="0" smtClean="0"/>
                        <a:t> (Joshua 7) </a:t>
                      </a:r>
                    </a:p>
                    <a:p>
                      <a:r>
                        <a:rPr lang="zh-TW" altLang="en-US" dirty="0" smtClean="0"/>
                        <a:t>亞干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約 書 亞 記</a:t>
                      </a:r>
                      <a:r>
                        <a:rPr lang="en-US" altLang="zh-TW" dirty="0" smtClean="0"/>
                        <a:t>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Ananias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Sapphira</a:t>
                      </a:r>
                      <a:r>
                        <a:rPr lang="en-US" baseline="0" dirty="0" smtClean="0"/>
                        <a:t> (Acts 5) </a:t>
                      </a:r>
                    </a:p>
                    <a:p>
                      <a:r>
                        <a:rPr lang="zh-TW" altLang="en-US" dirty="0" smtClean="0"/>
                        <a:t>亞 拿 尼 亞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和 撒 非 喇 </a:t>
                      </a:r>
                      <a:r>
                        <a:rPr lang="en-US" baseline="0" dirty="0" smtClean="0"/>
                        <a:t>(</a:t>
                      </a:r>
                      <a:r>
                        <a:rPr lang="zh-TW" altLang="en-US" dirty="0" smtClean="0"/>
                        <a:t>使 徒 行 傳 </a:t>
                      </a:r>
                      <a:r>
                        <a:rPr lang="en-US" altLang="zh-TW" dirty="0" smtClean="0"/>
                        <a:t>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Belonged to Israel</a:t>
                      </a:r>
                    </a:p>
                    <a:p>
                      <a:r>
                        <a:rPr lang="zh-TW" altLang="en-US" dirty="0" smtClean="0"/>
                        <a:t>屬於以色列的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Belonged to the Church</a:t>
                      </a:r>
                    </a:p>
                    <a:p>
                      <a:r>
                        <a:rPr lang="zh-TW" altLang="en-US" dirty="0" smtClean="0"/>
                        <a:t>屬於教會的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 the campaign</a:t>
                      </a:r>
                      <a:r>
                        <a:rPr lang="en-US" baseline="0" dirty="0" smtClean="0"/>
                        <a:t> to settle the land</a:t>
                      </a:r>
                    </a:p>
                    <a:p>
                      <a:r>
                        <a:rPr lang="zh-TW" altLang="en-US" baseline="0" dirty="0" smtClean="0"/>
                        <a:t>早期為屬地的運動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 the campaign</a:t>
                      </a:r>
                      <a:r>
                        <a:rPr lang="en-US" baseline="0" dirty="0" smtClean="0"/>
                        <a:t> to spread the truth</a:t>
                      </a:r>
                      <a:r>
                        <a:rPr lang="zh-TW" altLang="en-US" baseline="0" dirty="0" smtClean="0"/>
                        <a:t> 早期為真福音的運動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Took accursed and consecrated</a:t>
                      </a:r>
                      <a:r>
                        <a:rPr lang="en-US" baseline="0" dirty="0" smtClean="0"/>
                        <a:t> things</a:t>
                      </a:r>
                    </a:p>
                    <a:p>
                      <a:r>
                        <a:rPr lang="zh-TW" altLang="en-US" dirty="0" smtClean="0"/>
                        <a:t>拿了當滅之物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Kept back part of a </a:t>
                      </a:r>
                      <a:r>
                        <a:rPr lang="en-US" baseline="0" dirty="0" smtClean="0"/>
                        <a:t>profit of a sale from a donation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價銀私自留下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Stole from God</a:t>
                      </a:r>
                      <a:r>
                        <a:rPr lang="zh-TW" altLang="en-US" dirty="0" smtClean="0"/>
                        <a:t> 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偷了神之物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 money others thought they gave to God</a:t>
                      </a:r>
                      <a:r>
                        <a:rPr lang="zh-TW" altLang="en-US" dirty="0" smtClean="0"/>
                        <a:t> 留下應獻給神的錢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Deceived the </a:t>
                      </a:r>
                      <a:r>
                        <a:rPr lang="en-US" baseline="0" dirty="0" smtClean="0"/>
                        <a:t>Israelites</a:t>
                      </a:r>
                    </a:p>
                    <a:p>
                      <a:r>
                        <a:rPr lang="zh-TW" altLang="en-US" dirty="0" smtClean="0"/>
                        <a:t>欺詐了以色列人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Deceived Christian brothers</a:t>
                      </a:r>
                      <a:r>
                        <a:rPr lang="en-US" baseline="0" dirty="0" smtClean="0"/>
                        <a:t> and sisters</a:t>
                      </a:r>
                    </a:p>
                    <a:p>
                      <a:r>
                        <a:rPr lang="zh-TW" altLang="en-US" baseline="0" dirty="0" smtClean="0"/>
                        <a:t>欺詐了基督裡的弟兄姐妹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Punished</a:t>
                      </a:r>
                      <a:r>
                        <a:rPr lang="en-US" baseline="0" dirty="0" smtClean="0"/>
                        <a:t> by death</a:t>
                      </a:r>
                    </a:p>
                    <a:p>
                      <a:r>
                        <a:rPr lang="zh-TW" altLang="en-US" baseline="0" dirty="0" smtClean="0"/>
                        <a:t>處於死罪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Punished by death</a:t>
                      </a:r>
                    </a:p>
                    <a:p>
                      <a:r>
                        <a:rPr lang="zh-TW" altLang="en-US" smtClean="0"/>
                        <a:t>處於死罪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7:26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Then they raised over him a great heap of </a:t>
            </a:r>
          </a:p>
          <a:p>
            <a:pPr algn="ctr">
              <a:buNone/>
            </a:pPr>
            <a:r>
              <a:rPr lang="en-US" b="1" dirty="0" smtClean="0"/>
              <a:t>stones, still there to this day. So the LORD </a:t>
            </a:r>
          </a:p>
          <a:p>
            <a:pPr algn="ctr">
              <a:buNone/>
            </a:pPr>
            <a:r>
              <a:rPr lang="en-US" b="1" dirty="0" smtClean="0"/>
              <a:t>turned from the fierceness of His anger. </a:t>
            </a:r>
          </a:p>
          <a:p>
            <a:pPr algn="ctr">
              <a:buNone/>
            </a:pPr>
            <a:r>
              <a:rPr lang="en-US" b="1" dirty="0" smtClean="0"/>
              <a:t>Therefore the name of that place has been </a:t>
            </a:r>
          </a:p>
          <a:p>
            <a:pPr algn="ctr">
              <a:buNone/>
            </a:pPr>
            <a:r>
              <a:rPr lang="en-US" b="1" dirty="0" smtClean="0"/>
              <a:t>called the Valley of </a:t>
            </a:r>
            <a:r>
              <a:rPr lang="en-US" b="1" dirty="0" err="1" smtClean="0"/>
              <a:t>Achor</a:t>
            </a:r>
            <a:r>
              <a:rPr lang="en-US" b="1" dirty="0" smtClean="0"/>
              <a:t> to this day.</a:t>
            </a:r>
          </a:p>
          <a:p>
            <a:pPr algn="ctr">
              <a:buNone/>
            </a:pPr>
            <a:r>
              <a:rPr lang="zh-TW" altLang="en-US" dirty="0" smtClean="0"/>
              <a:t>眾 人 在 亞 干 身 上 堆 成 一 大 堆 石 頭 、 直 存 到 今 日 ． 於 是 耶 和 華 轉 意 、 不 發 他 的 烈 怒 。 因 此 那 地 方 名 叫 亞 割 谷 、 直 到 今 日 。 </a:t>
            </a:r>
            <a:r>
              <a:rPr lang="en-US" altLang="zh-TW" dirty="0" smtClean="0"/>
              <a:t>〔 </a:t>
            </a:r>
            <a:r>
              <a:rPr lang="zh-TW" altLang="en-US" dirty="0" smtClean="0"/>
              <a:t>亞 割 就 是 連 累 的 意 思 </a:t>
            </a:r>
            <a:r>
              <a:rPr lang="en-US" altLang="zh-TW" dirty="0" smtClean="0"/>
              <a:t>〕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7:26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20100" cy="5257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smtClean="0"/>
              <a:t>Then they raised over him a great heap of </a:t>
            </a:r>
          </a:p>
          <a:p>
            <a:pPr algn="ctr">
              <a:buNone/>
            </a:pPr>
            <a:r>
              <a:rPr lang="en-US" b="1" dirty="0" smtClean="0"/>
              <a:t>stones, still there to this day. So the LORD </a:t>
            </a:r>
          </a:p>
          <a:p>
            <a:pPr algn="ctr">
              <a:buNone/>
            </a:pPr>
            <a:r>
              <a:rPr lang="en-US" b="1" dirty="0" smtClean="0"/>
              <a:t>turned from the fierceness of His anger. </a:t>
            </a:r>
          </a:p>
          <a:p>
            <a:pPr algn="ctr">
              <a:buNone/>
            </a:pPr>
            <a:r>
              <a:rPr lang="en-US" b="1" dirty="0" smtClean="0"/>
              <a:t>Therefore the name of that place has been </a:t>
            </a:r>
          </a:p>
          <a:p>
            <a:pPr algn="ctr">
              <a:buNone/>
            </a:pPr>
            <a:r>
              <a:rPr lang="en-US" b="1" dirty="0" smtClean="0"/>
              <a:t>called the Valley of </a:t>
            </a:r>
            <a:r>
              <a:rPr lang="en-US" b="1" dirty="0" err="1" smtClean="0"/>
              <a:t>Achor</a:t>
            </a:r>
            <a:r>
              <a:rPr lang="en-US" b="1" dirty="0" smtClean="0"/>
              <a:t> to this day.</a:t>
            </a:r>
          </a:p>
          <a:p>
            <a:pPr algn="ctr">
              <a:lnSpc>
                <a:spcPct val="120000"/>
              </a:lnSpc>
              <a:buNone/>
            </a:pPr>
            <a:r>
              <a:rPr lang="zh-TW" altLang="en-US" dirty="0" smtClean="0"/>
              <a:t>眾 人 在 亞 干 身 上 堆 成 一 大 堆 石 頭 、 直 存 到 今 日 ． 於 是 耶 和 華 轉 意 、 不 發 他 的 烈 怒 。 因 此 那 地 方 名 叫 亞 割 谷 、 直 到 今 日 。 </a:t>
            </a:r>
            <a:r>
              <a:rPr lang="en-US" altLang="zh-TW" dirty="0" smtClean="0"/>
              <a:t>〔 </a:t>
            </a:r>
            <a:r>
              <a:rPr lang="zh-TW" altLang="en-US" dirty="0" smtClean="0"/>
              <a:t>亞 割 就 是 連 累 的 意 思 </a:t>
            </a:r>
            <a:r>
              <a:rPr lang="en-US" altLang="zh-TW" dirty="0" smtClean="0"/>
              <a:t>〕</a:t>
            </a:r>
            <a:endParaRPr lang="en-US" b="1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600" i="1" dirty="0" err="1" smtClean="0"/>
              <a:t>Achor</a:t>
            </a:r>
            <a:r>
              <a:rPr lang="en-US" sz="4600" i="1" dirty="0" smtClean="0"/>
              <a:t> and </a:t>
            </a:r>
            <a:r>
              <a:rPr lang="en-US" sz="4600" i="1" dirty="0" err="1" smtClean="0"/>
              <a:t>Achan</a:t>
            </a:r>
            <a:r>
              <a:rPr lang="en-US" sz="4600" i="1" dirty="0" smtClean="0"/>
              <a:t> mean the same thing: </a:t>
            </a:r>
          </a:p>
          <a:p>
            <a:pPr algn="ctr">
              <a:buNone/>
            </a:pPr>
            <a:r>
              <a:rPr lang="zh-TW" altLang="en-US" sz="4600" i="1" dirty="0" smtClean="0"/>
              <a:t>亞干和亞割都有同樣的意義</a:t>
            </a:r>
            <a:r>
              <a:rPr lang="en-US" altLang="zh-TW" sz="4600" i="1" dirty="0" smtClean="0"/>
              <a:t>:</a:t>
            </a:r>
            <a:endParaRPr lang="en-US" sz="4600" i="1" dirty="0" smtClean="0"/>
          </a:p>
          <a:p>
            <a:pPr algn="ctr">
              <a:buNone/>
            </a:pPr>
            <a:r>
              <a:rPr lang="en-US" sz="4600" b="1" i="1" dirty="0" smtClean="0"/>
              <a:t>trouble!</a:t>
            </a:r>
          </a:p>
          <a:p>
            <a:pPr algn="ctr">
              <a:buNone/>
            </a:pPr>
            <a:r>
              <a:rPr lang="zh-TW" altLang="en-US" sz="4600" b="1" i="1" dirty="0" smtClean="0"/>
              <a:t>連累</a:t>
            </a:r>
            <a:r>
              <a:rPr lang="en-US" altLang="zh-TW" sz="4600" b="1" i="1" dirty="0" smtClean="0"/>
              <a:t>!</a:t>
            </a:r>
            <a:endParaRPr lang="en-US" sz="4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3-Proverb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Proverbs 22:1</a:t>
            </a:r>
            <a:br>
              <a:rPr lang="en-US" dirty="0" smtClean="0"/>
            </a:br>
            <a:r>
              <a:rPr lang="zh-TW" altLang="en-US" dirty="0" smtClean="0"/>
              <a:t> 箴 言</a:t>
            </a:r>
            <a:r>
              <a:rPr lang="en-US" altLang="zh-TW" dirty="0" smtClean="0"/>
              <a:t>22:1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01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A good name is to be chosen </a:t>
            </a:r>
          </a:p>
          <a:p>
            <a:pPr algn="ctr">
              <a:buNone/>
            </a:pPr>
            <a:r>
              <a:rPr lang="en-US" sz="4000" b="1" dirty="0" smtClean="0"/>
              <a:t>rather than great riches, </a:t>
            </a:r>
          </a:p>
          <a:p>
            <a:pPr algn="ctr">
              <a:buNone/>
            </a:pPr>
            <a:r>
              <a:rPr lang="en-US" sz="4000" b="1" dirty="0" smtClean="0"/>
              <a:t>loving favor rather than </a:t>
            </a:r>
          </a:p>
          <a:p>
            <a:pPr algn="ctr">
              <a:buNone/>
            </a:pPr>
            <a:r>
              <a:rPr lang="en-US" sz="4000" b="1" dirty="0" smtClean="0"/>
              <a:t>silver and gold.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zh-TW" altLang="en-US" sz="4000" dirty="0" smtClean="0"/>
              <a:t>美 名 勝 過 大 財 ． 恩 寵 強 如 金 銀 。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-Genesi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Abraham’s camp </a:t>
            </a:r>
            <a:br>
              <a:rPr lang="en-US" i="1" dirty="0" smtClean="0"/>
            </a:br>
            <a:r>
              <a:rPr lang="zh-TW" altLang="en-US" dirty="0" smtClean="0"/>
              <a:t>亞 伯 拉 罕 的 營 地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Gen. 12:8 -- And he moved from there </a:t>
            </a:r>
          </a:p>
          <a:p>
            <a:pPr algn="ctr">
              <a:buNone/>
            </a:pPr>
            <a:r>
              <a:rPr lang="en-US" b="1" dirty="0" smtClean="0"/>
              <a:t>[</a:t>
            </a:r>
            <a:r>
              <a:rPr lang="en-US" b="1" dirty="0" err="1" smtClean="0"/>
              <a:t>Shechem</a:t>
            </a:r>
            <a:r>
              <a:rPr lang="en-US" b="1" dirty="0" smtClean="0"/>
              <a:t>] to the mountain east of </a:t>
            </a:r>
          </a:p>
          <a:p>
            <a:pPr algn="ctr">
              <a:buNone/>
            </a:pPr>
            <a:r>
              <a:rPr lang="en-US" b="1" dirty="0" smtClean="0"/>
              <a:t>Bethel, and he pitched his tent with </a:t>
            </a:r>
          </a:p>
          <a:p>
            <a:pPr algn="ctr">
              <a:buNone/>
            </a:pPr>
            <a:r>
              <a:rPr lang="en-US" b="1" dirty="0" smtClean="0"/>
              <a:t>Bethel on the west and Ai on the east; </a:t>
            </a:r>
          </a:p>
          <a:p>
            <a:pPr algn="ctr">
              <a:buNone/>
            </a:pPr>
            <a:r>
              <a:rPr lang="en-US" b="1" dirty="0" smtClean="0"/>
              <a:t>there he built an altar to the LORD </a:t>
            </a:r>
          </a:p>
          <a:p>
            <a:pPr algn="ctr">
              <a:buNone/>
            </a:pPr>
            <a:r>
              <a:rPr lang="en-US" b="1" dirty="0" smtClean="0"/>
              <a:t>and called on the name of the LORD.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 創 世 紀</a:t>
            </a:r>
            <a:r>
              <a:rPr lang="en-US" altLang="zh-TW" dirty="0" smtClean="0"/>
              <a:t>12:8—</a:t>
            </a:r>
            <a:r>
              <a:rPr lang="zh-TW" altLang="en-US" dirty="0" smtClean="0"/>
              <a:t>從 那 裡 他 又 遷 到 伯 特 利 東 邊 的 山 、 支 搭 帳 棚 ． 西 邊 是 伯 特 利 、 東 邊 是 艾 ． 他 在 那 裡 又 為 耶 和 華 築 了 一 座 壇 、 求 告 耶 和 華 的 名 。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3-Proverb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22:1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b="1" dirty="0" smtClean="0"/>
              <a:t>A good name is to be chosen </a:t>
            </a:r>
          </a:p>
          <a:p>
            <a:pPr algn="ctr">
              <a:buNone/>
            </a:pPr>
            <a:r>
              <a:rPr lang="en-US" sz="4000" b="1" dirty="0" smtClean="0"/>
              <a:t>rather than great riches, </a:t>
            </a:r>
          </a:p>
          <a:p>
            <a:pPr algn="ctr">
              <a:buNone/>
            </a:pPr>
            <a:r>
              <a:rPr lang="en-US" sz="4000" b="1" dirty="0" smtClean="0"/>
              <a:t>loving favor rather than </a:t>
            </a:r>
          </a:p>
          <a:p>
            <a:pPr algn="ctr">
              <a:buNone/>
            </a:pPr>
            <a:r>
              <a:rPr lang="en-US" sz="4000" b="1" dirty="0" smtClean="0"/>
              <a:t>silver and gold.</a:t>
            </a:r>
          </a:p>
          <a:p>
            <a:pPr algn="ctr">
              <a:buNone/>
            </a:pPr>
            <a:r>
              <a:rPr lang="zh-TW" altLang="en-US" sz="4000" dirty="0" smtClean="0"/>
              <a:t>美 名 勝 過 大 財 ． 恩 寵 強 如 金 銀 。</a:t>
            </a: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3400" b="1" i="1" dirty="0" smtClean="0"/>
              <a:t>(Next time: Battle of Ai, Part 2)</a:t>
            </a:r>
          </a:p>
          <a:p>
            <a:pPr algn="ctr">
              <a:buNone/>
            </a:pPr>
            <a:r>
              <a:rPr lang="en-US" sz="3400" b="1" i="1" dirty="0" smtClean="0"/>
              <a:t>(</a:t>
            </a:r>
            <a:r>
              <a:rPr lang="zh-TW" altLang="en-US" sz="3400" b="1" i="1" dirty="0" smtClean="0"/>
              <a:t>下次預告</a:t>
            </a:r>
            <a:r>
              <a:rPr lang="en-US" altLang="zh-TW" sz="3400" b="1" i="1" dirty="0" smtClean="0"/>
              <a:t>: </a:t>
            </a:r>
            <a:r>
              <a:rPr lang="zh-TW" altLang="en-US" sz="3400" b="1" i="1" dirty="0" smtClean="0"/>
              <a:t>艾城之戰 第二部</a:t>
            </a:r>
            <a:r>
              <a:rPr lang="en-US" altLang="zh-TW" sz="3400" b="1" i="1" dirty="0" smtClean="0"/>
              <a:t>)</a:t>
            </a:r>
          </a:p>
          <a:p>
            <a:pPr algn="ctr">
              <a:buNone/>
            </a:pPr>
            <a:endParaRPr lang="en-US" sz="3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7:3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And they returned to Joshua and said to him, </a:t>
            </a:r>
          </a:p>
          <a:p>
            <a:pPr algn="ctr">
              <a:buNone/>
            </a:pPr>
            <a:r>
              <a:rPr lang="en-US" b="1" dirty="0" smtClean="0"/>
              <a:t>“Do not let all the people go up, but let about </a:t>
            </a:r>
          </a:p>
          <a:p>
            <a:pPr algn="ctr">
              <a:buNone/>
            </a:pPr>
            <a:r>
              <a:rPr lang="en-US" b="1" dirty="0" smtClean="0"/>
              <a:t>two or three thousand men go up and </a:t>
            </a:r>
          </a:p>
          <a:p>
            <a:pPr algn="ctr">
              <a:buNone/>
            </a:pPr>
            <a:r>
              <a:rPr lang="en-US" b="1" dirty="0" smtClean="0"/>
              <a:t>attack Ai. Do not weary all the people </a:t>
            </a:r>
          </a:p>
          <a:p>
            <a:pPr algn="ctr">
              <a:buNone/>
            </a:pPr>
            <a:r>
              <a:rPr lang="en-US" b="1" dirty="0" smtClean="0"/>
              <a:t>there, for </a:t>
            </a:r>
            <a:r>
              <a:rPr lang="en-US" b="1" i="1" dirty="0" smtClean="0"/>
              <a:t>the people of Ai are</a:t>
            </a:r>
            <a:r>
              <a:rPr lang="en-US" b="1" dirty="0" smtClean="0"/>
              <a:t> few.”</a:t>
            </a:r>
          </a:p>
          <a:p>
            <a:pPr algn="ctr">
              <a:buNone/>
            </a:pPr>
            <a:r>
              <a:rPr lang="zh-TW" altLang="en-US" dirty="0" smtClean="0"/>
              <a:t>他 們 回 到 約 書 亞 那 裡 、 對 他 說 、 眾 民 不 必 都 上 去 ． 只 要 二 三 千 人 上 去 、 就 能 攻 取 艾 城 ． 不 必 勞 累 眾 民 都 去 、 因 為 那 裡 的 人 少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7:4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So about three thousand men went up there </a:t>
            </a:r>
          </a:p>
          <a:p>
            <a:pPr algn="ctr">
              <a:buNone/>
            </a:pPr>
            <a:r>
              <a:rPr lang="en-US" b="1" dirty="0" smtClean="0"/>
              <a:t>from the people, but they fled before the </a:t>
            </a:r>
          </a:p>
          <a:p>
            <a:pPr algn="ctr">
              <a:buNone/>
            </a:pPr>
            <a:r>
              <a:rPr lang="en-US" b="1" dirty="0" smtClean="0"/>
              <a:t>men of Ai.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 於 是 民 中 約 有 三 千 人 上 那 裡 去 、 竟 在 艾 城 人 面 前 逃 跑 了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7:5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And the men of Ai struck down </a:t>
            </a:r>
          </a:p>
          <a:p>
            <a:pPr algn="ctr">
              <a:buNone/>
            </a:pPr>
            <a:r>
              <a:rPr lang="en-US" b="1" dirty="0" smtClean="0"/>
              <a:t>about thirty-six men, for they chased them </a:t>
            </a:r>
          </a:p>
          <a:p>
            <a:pPr algn="ctr">
              <a:buNone/>
            </a:pPr>
            <a:r>
              <a:rPr lang="en-US" b="1" i="1" dirty="0" smtClean="0"/>
              <a:t>from</a:t>
            </a:r>
            <a:r>
              <a:rPr lang="en-US" b="1" dirty="0" smtClean="0"/>
              <a:t> before the gate as far as </a:t>
            </a:r>
            <a:r>
              <a:rPr lang="en-US" b="1" dirty="0" err="1" smtClean="0"/>
              <a:t>Shebarim</a:t>
            </a:r>
            <a:r>
              <a:rPr lang="en-US" b="1" dirty="0" smtClean="0"/>
              <a:t>, </a:t>
            </a:r>
          </a:p>
          <a:p>
            <a:pPr algn="ctr">
              <a:buNone/>
            </a:pPr>
            <a:r>
              <a:rPr lang="en-US" b="1" dirty="0" smtClean="0"/>
              <a:t>and struck them down on the descent; </a:t>
            </a:r>
          </a:p>
          <a:p>
            <a:pPr algn="ctr">
              <a:buNone/>
            </a:pPr>
            <a:r>
              <a:rPr lang="en-US" b="1" dirty="0" smtClean="0"/>
              <a:t>therefore the hearts of the people </a:t>
            </a:r>
          </a:p>
          <a:p>
            <a:pPr algn="ctr">
              <a:buNone/>
            </a:pPr>
            <a:r>
              <a:rPr lang="en-US" b="1" dirty="0" smtClean="0"/>
              <a:t>melted and became like water.</a:t>
            </a:r>
          </a:p>
          <a:p>
            <a:pPr algn="ctr">
              <a:buNone/>
            </a:pPr>
            <a:r>
              <a:rPr lang="zh-TW" altLang="en-US" dirty="0" smtClean="0"/>
              <a:t>艾 城 的 人 擊 殺 了 他 們 三 十 六 人 ． 從 城 門 前 追 趕 他 們 、 直 到 示 巴 琳 、 在 下 坡 殺 敗 他 們 ． 眾 民 的 心 就 消 化 如 水 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7:6-7</a:t>
            </a:r>
            <a:br>
              <a:rPr lang="en-US" dirty="0" smtClean="0"/>
            </a:br>
            <a:r>
              <a:rPr lang="zh-TW" altLang="en-US" dirty="0" smtClean="0"/>
              <a:t>約 書 亞 記 </a:t>
            </a:r>
            <a:r>
              <a:rPr lang="en-US" altLang="zh-TW" dirty="0" smtClean="0"/>
              <a:t>7:6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Then Joshua tore his clothes, and fell to the </a:t>
            </a:r>
          </a:p>
          <a:p>
            <a:pPr algn="ctr">
              <a:buNone/>
            </a:pPr>
            <a:r>
              <a:rPr lang="en-US" b="1" dirty="0" smtClean="0"/>
              <a:t>earth on his face before the ark of the LORD </a:t>
            </a:r>
          </a:p>
          <a:p>
            <a:pPr algn="ctr">
              <a:buNone/>
            </a:pPr>
            <a:r>
              <a:rPr lang="en-US" b="1" dirty="0" smtClean="0"/>
              <a:t>until evening, he and the elders of Israel; and </a:t>
            </a:r>
          </a:p>
          <a:p>
            <a:pPr algn="ctr">
              <a:buNone/>
            </a:pPr>
            <a:r>
              <a:rPr lang="en-US" b="1" dirty="0" smtClean="0"/>
              <a:t>they put dust on their heads.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zh-TW" altLang="en-US" dirty="0" smtClean="0"/>
              <a:t>約 書 亞 便 撕 裂 衣 服 ． 他 和 以 色 列 的 長 老 把 灰 撒 在 頭 上 、 在 耶 和 華 的 約 櫃 前 、 俯 伏 在 地 、 直 到 晚 上 。 </a:t>
            </a:r>
            <a:endParaRPr lang="en-US" altLang="zh-TW" dirty="0" smtClean="0"/>
          </a:p>
          <a:p>
            <a:pPr algn="ctr"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4719</Words>
  <Application>Microsoft Macintosh PowerPoint</Application>
  <PresentationFormat>On-screen Show (4:3)</PresentationFormat>
  <Paragraphs>380</Paragraphs>
  <Slides>50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Office Theme</vt:lpstr>
      <vt:lpstr>Flow</vt:lpstr>
      <vt:lpstr>Apex</vt:lpstr>
      <vt:lpstr>Concourse</vt:lpstr>
      <vt:lpstr>Sin in the Camp! 在 營 地中 之 罪 ! The Battle of Ai, Part 1 艾 城 之 戰, 第 1 部 </vt:lpstr>
      <vt:lpstr>Joshua 7:1 約 書 亞 記 7:1</vt:lpstr>
      <vt:lpstr>Joshua 7:2 約 書 亞 記 7:2</vt:lpstr>
      <vt:lpstr>Joshua 7:2 約 書 亞 記 7:2</vt:lpstr>
      <vt:lpstr>Abraham’s camp  亞 伯 拉 罕 的 營 地</vt:lpstr>
      <vt:lpstr>Joshua 7:3 約 書 亞 記 7:3</vt:lpstr>
      <vt:lpstr>Joshua 7:4 約 書 亞 記 7:4</vt:lpstr>
      <vt:lpstr>Joshua 7:5 約 書 亞 記 7:5</vt:lpstr>
      <vt:lpstr>Joshua 7:6-7 約 書 亞 記 7:6</vt:lpstr>
      <vt:lpstr>Joshua 7:6-7 約 書 亞 記 7:7</vt:lpstr>
      <vt:lpstr>Joshua 7:8-9 約 書 亞 記 7:8-9</vt:lpstr>
      <vt:lpstr>Moses interceding for Israel 摩西為以色列代求</vt:lpstr>
      <vt:lpstr>Joshua 7:10-11 約 書 亞 記 7:10</vt:lpstr>
      <vt:lpstr>Joshua 7:10-11 約 書 亞 記 7:11</vt:lpstr>
      <vt:lpstr>“Accursed things” “當 滅 的 物 “</vt:lpstr>
      <vt:lpstr>“Accursed things” “當 滅 的 物 “</vt:lpstr>
      <vt:lpstr>“Stolen and deceived” “偷 竊 又 行 詭 詐” </vt:lpstr>
      <vt:lpstr>“Stolen and deceived”  “偷 竊 又 行 詭 詐” </vt:lpstr>
      <vt:lpstr>“Stolen and deceived”  “偷 竊 又 行 詭 詐” </vt:lpstr>
      <vt:lpstr>“Stolen and deceived”  “偷 竊 又 行 詭 詐” </vt:lpstr>
      <vt:lpstr>Joshua 6:18 約 書 亞 記 6:18</vt:lpstr>
      <vt:lpstr>Joshua 6:18 約 書 亞 記 6:18</vt:lpstr>
      <vt:lpstr>American cultural values 美國文化價值觀</vt:lpstr>
      <vt:lpstr>American cultural values 美國文化價值觀</vt:lpstr>
      <vt:lpstr>American cultural values 美國文化價值觀</vt:lpstr>
      <vt:lpstr>American cultural values 美國文化價值觀</vt:lpstr>
      <vt:lpstr>American cultural values 美國文化價值觀</vt:lpstr>
      <vt:lpstr>Biblical values  聖經的價值觀</vt:lpstr>
      <vt:lpstr>Biblical values  聖經的價值觀</vt:lpstr>
      <vt:lpstr>Biblical values  聖經的價值觀</vt:lpstr>
      <vt:lpstr>Biblical values  聖經的價值觀</vt:lpstr>
      <vt:lpstr>Biblical values  聖經的價值觀</vt:lpstr>
      <vt:lpstr>Biblical values  聖經的價值觀</vt:lpstr>
      <vt:lpstr>Joshua 7:12 約 書 亞 記 7:12</vt:lpstr>
      <vt:lpstr>Joshua 7:13 約 書 亞 記 7:13</vt:lpstr>
      <vt:lpstr>Joshua 7:15 約 書 亞 記 7:15</vt:lpstr>
      <vt:lpstr>Joshua 7:16-18 約 書 亞 記 7:16-18</vt:lpstr>
      <vt:lpstr>Joshua 7:19 約 書 亞 記 7:19</vt:lpstr>
      <vt:lpstr>Joshua 7:20 約 書 亞 記 7:20</vt:lpstr>
      <vt:lpstr>Joshua 7:21 約 書 亞 記 7:21</vt:lpstr>
      <vt:lpstr>Progression of sin 罪的進階發展</vt:lpstr>
      <vt:lpstr>Mathew 14:30-31 馬 太 福 音 14:30-31</vt:lpstr>
      <vt:lpstr>Joshua 7:22-23 約 書 亞 記 7:22-23</vt:lpstr>
      <vt:lpstr>Joshua 7:24 約 書 亞 記 7:24</vt:lpstr>
      <vt:lpstr>Joshua 7:25 約 書 亞 記 7:25</vt:lpstr>
      <vt:lpstr>Achan vs. Ananias &amp; Sapphira  亞干 vs. 亞 拿 尼 亞 和 撒 非 喇 </vt:lpstr>
      <vt:lpstr>Joshua 7:26 約 書 亞 記 7:26</vt:lpstr>
      <vt:lpstr>Joshua 7:26 約 書 亞 記 7:26</vt:lpstr>
      <vt:lpstr>Proverbs 22:1  箴 言22:1</vt:lpstr>
      <vt:lpstr>Proverbs 22:1</vt:lpstr>
    </vt:vector>
  </TitlesOfParts>
  <Company>Interface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in the Camp!  The First Battle of Ai</dc:title>
  <dc:creator>Bill Perry</dc:creator>
  <cp:lastModifiedBy>Bill Perry</cp:lastModifiedBy>
  <cp:revision>99</cp:revision>
  <dcterms:created xsi:type="dcterms:W3CDTF">2016-09-26T21:13:55Z</dcterms:created>
  <dcterms:modified xsi:type="dcterms:W3CDTF">2016-09-26T21:14:06Z</dcterms:modified>
</cp:coreProperties>
</file>